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79" r:id="rId4"/>
    <p:sldId id="257" r:id="rId5"/>
    <p:sldId id="261" r:id="rId6"/>
    <p:sldId id="262" r:id="rId7"/>
    <p:sldId id="263" r:id="rId8"/>
    <p:sldId id="285" r:id="rId9"/>
    <p:sldId id="282" r:id="rId10"/>
    <p:sldId id="264" r:id="rId11"/>
    <p:sldId id="265" r:id="rId12"/>
    <p:sldId id="266" r:id="rId13"/>
    <p:sldId id="284" r:id="rId14"/>
    <p:sldId id="267" r:id="rId15"/>
    <p:sldId id="268" r:id="rId16"/>
    <p:sldId id="277" r:id="rId17"/>
    <p:sldId id="258" r:id="rId18"/>
    <p:sldId id="269" r:id="rId19"/>
    <p:sldId id="278" r:id="rId20"/>
    <p:sldId id="283" r:id="rId21"/>
    <p:sldId id="270" r:id="rId22"/>
    <p:sldId id="271" r:id="rId23"/>
    <p:sldId id="259" r:id="rId24"/>
    <p:sldId id="272" r:id="rId25"/>
    <p:sldId id="280" r:id="rId26"/>
    <p:sldId id="273" r:id="rId27"/>
    <p:sldId id="274" r:id="rId28"/>
    <p:sldId id="275" r:id="rId29"/>
    <p:sldId id="276" r:id="rId30"/>
    <p:sldId id="260"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8D0C189-346D-4BA0-B4BE-E651F6F1FE9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fr-FR"/>
          </a:p>
        </p:txBody>
      </p:sp>
      <p:sp>
        <p:nvSpPr>
          <p:cNvPr id="3" name="Alt Başlık 2">
            <a:extLst>
              <a:ext uri="{FF2B5EF4-FFF2-40B4-BE49-F238E27FC236}">
                <a16:creationId xmlns:a16="http://schemas.microsoft.com/office/drawing/2014/main" id="{3A7FB168-8E33-436F-93EF-6ADD1DA49D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fr-FR"/>
          </a:p>
        </p:txBody>
      </p:sp>
      <p:sp>
        <p:nvSpPr>
          <p:cNvPr id="4" name="Veri Yer Tutucusu 3">
            <a:extLst>
              <a:ext uri="{FF2B5EF4-FFF2-40B4-BE49-F238E27FC236}">
                <a16:creationId xmlns:a16="http://schemas.microsoft.com/office/drawing/2014/main" id="{37EBCC3D-FC7B-4552-9DCC-CC7291C0D999}"/>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5" name="Alt Bilgi Yer Tutucusu 4">
            <a:extLst>
              <a:ext uri="{FF2B5EF4-FFF2-40B4-BE49-F238E27FC236}">
                <a16:creationId xmlns:a16="http://schemas.microsoft.com/office/drawing/2014/main" id="{7982CCD7-5CD2-408F-A540-948B74716475}"/>
              </a:ext>
            </a:extLst>
          </p:cNvPr>
          <p:cNvSpPr>
            <a:spLocks noGrp="1"/>
          </p:cNvSpPr>
          <p:nvPr>
            <p:ph type="ftr" sz="quarter" idx="11"/>
          </p:nvPr>
        </p:nvSpPr>
        <p:spPr/>
        <p:txBody>
          <a:bodyPr/>
          <a:lstStyle/>
          <a:p>
            <a:endParaRPr lang="fr-FR"/>
          </a:p>
        </p:txBody>
      </p:sp>
      <p:sp>
        <p:nvSpPr>
          <p:cNvPr id="6" name="Slayt Numarası Yer Tutucusu 5">
            <a:extLst>
              <a:ext uri="{FF2B5EF4-FFF2-40B4-BE49-F238E27FC236}">
                <a16:creationId xmlns:a16="http://schemas.microsoft.com/office/drawing/2014/main" id="{63E3A28C-CB2E-4446-A102-D047840ECB17}"/>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754325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551CA62-5DD1-4F78-813E-D928585DEAFD}"/>
              </a:ext>
            </a:extLst>
          </p:cNvPr>
          <p:cNvSpPr>
            <a:spLocks noGrp="1"/>
          </p:cNvSpPr>
          <p:nvPr>
            <p:ph type="title"/>
          </p:nvPr>
        </p:nvSpPr>
        <p:spPr/>
        <p:txBody>
          <a:body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921E8BF9-7A84-46E8-80DC-BB552DAE51D4}"/>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C0E6A5EF-950C-4179-A11A-9F4EF2889282}"/>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5" name="Alt Bilgi Yer Tutucusu 4">
            <a:extLst>
              <a:ext uri="{FF2B5EF4-FFF2-40B4-BE49-F238E27FC236}">
                <a16:creationId xmlns:a16="http://schemas.microsoft.com/office/drawing/2014/main" id="{91AB8241-E691-4D79-AC34-104DB8534586}"/>
              </a:ext>
            </a:extLst>
          </p:cNvPr>
          <p:cNvSpPr>
            <a:spLocks noGrp="1"/>
          </p:cNvSpPr>
          <p:nvPr>
            <p:ph type="ftr" sz="quarter" idx="11"/>
          </p:nvPr>
        </p:nvSpPr>
        <p:spPr/>
        <p:txBody>
          <a:bodyPr/>
          <a:lstStyle/>
          <a:p>
            <a:endParaRPr lang="fr-FR"/>
          </a:p>
        </p:txBody>
      </p:sp>
      <p:sp>
        <p:nvSpPr>
          <p:cNvPr id="6" name="Slayt Numarası Yer Tutucusu 5">
            <a:extLst>
              <a:ext uri="{FF2B5EF4-FFF2-40B4-BE49-F238E27FC236}">
                <a16:creationId xmlns:a16="http://schemas.microsoft.com/office/drawing/2014/main" id="{E9865D9F-6E2F-483B-B0EE-B5F32834CF02}"/>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805903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7AFE01B-95C6-4C69-8365-5FFA3F242CA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417F3149-B076-46EC-8682-AB5C92E6E2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07EE8FF2-6BB9-461C-84DA-A2724CA724E7}"/>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5" name="Alt Bilgi Yer Tutucusu 4">
            <a:extLst>
              <a:ext uri="{FF2B5EF4-FFF2-40B4-BE49-F238E27FC236}">
                <a16:creationId xmlns:a16="http://schemas.microsoft.com/office/drawing/2014/main" id="{5B7A98AF-875D-422B-9F2A-AF5912CA5AA1}"/>
              </a:ext>
            </a:extLst>
          </p:cNvPr>
          <p:cNvSpPr>
            <a:spLocks noGrp="1"/>
          </p:cNvSpPr>
          <p:nvPr>
            <p:ph type="ftr" sz="quarter" idx="11"/>
          </p:nvPr>
        </p:nvSpPr>
        <p:spPr/>
        <p:txBody>
          <a:bodyPr/>
          <a:lstStyle/>
          <a:p>
            <a:endParaRPr lang="fr-FR"/>
          </a:p>
        </p:txBody>
      </p:sp>
      <p:sp>
        <p:nvSpPr>
          <p:cNvPr id="6" name="Slayt Numarası Yer Tutucusu 5">
            <a:extLst>
              <a:ext uri="{FF2B5EF4-FFF2-40B4-BE49-F238E27FC236}">
                <a16:creationId xmlns:a16="http://schemas.microsoft.com/office/drawing/2014/main" id="{4C91C829-A092-4DD7-BA03-22EA4E6D7E64}"/>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3741405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3418F16-0826-4519-A97A-F1DCCF4C5678}"/>
              </a:ext>
            </a:extLst>
          </p:cNvPr>
          <p:cNvSpPr>
            <a:spLocks noGrp="1"/>
          </p:cNvSpPr>
          <p:nvPr>
            <p:ph type="title"/>
          </p:nvPr>
        </p:nvSpPr>
        <p:spPr/>
        <p:txBody>
          <a:body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6DB1D847-01DF-4EEF-A569-30EF35403D9D}"/>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İçerik Yer Tutucusu 3">
            <a:extLst>
              <a:ext uri="{FF2B5EF4-FFF2-40B4-BE49-F238E27FC236}">
                <a16:creationId xmlns:a16="http://schemas.microsoft.com/office/drawing/2014/main" id="{1D623E40-C7A6-43F7-8FF1-5529A9B24CED}"/>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5" name="Veri Yer Tutucusu 4">
            <a:extLst>
              <a:ext uri="{FF2B5EF4-FFF2-40B4-BE49-F238E27FC236}">
                <a16:creationId xmlns:a16="http://schemas.microsoft.com/office/drawing/2014/main" id="{56F5E171-E3E7-4567-BE3E-1DD7A655CE15}"/>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6" name="Alt Bilgi Yer Tutucusu 5">
            <a:extLst>
              <a:ext uri="{FF2B5EF4-FFF2-40B4-BE49-F238E27FC236}">
                <a16:creationId xmlns:a16="http://schemas.microsoft.com/office/drawing/2014/main" id="{6912B3C4-E9CE-4C00-8343-FD24DFD90DA6}"/>
              </a:ext>
            </a:extLst>
          </p:cNvPr>
          <p:cNvSpPr>
            <a:spLocks noGrp="1"/>
          </p:cNvSpPr>
          <p:nvPr>
            <p:ph type="ftr" sz="quarter" idx="11"/>
          </p:nvPr>
        </p:nvSpPr>
        <p:spPr/>
        <p:txBody>
          <a:bodyPr/>
          <a:lstStyle/>
          <a:p>
            <a:endParaRPr lang="fr-FR"/>
          </a:p>
        </p:txBody>
      </p:sp>
      <p:sp>
        <p:nvSpPr>
          <p:cNvPr id="7" name="Slayt Numarası Yer Tutucusu 6">
            <a:extLst>
              <a:ext uri="{FF2B5EF4-FFF2-40B4-BE49-F238E27FC236}">
                <a16:creationId xmlns:a16="http://schemas.microsoft.com/office/drawing/2014/main" id="{355E6137-94A3-44C3-B0B9-15ED656FFB42}"/>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226132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C0670C1-D6E0-4B53-979E-F6CD901196A1}"/>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562AA931-3E5F-4EA4-9356-F4FC187C10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7D9D332C-D4BA-476A-A60E-CB9B2CFBA73C}"/>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5" name="Metin Yer Tutucusu 4">
            <a:extLst>
              <a:ext uri="{FF2B5EF4-FFF2-40B4-BE49-F238E27FC236}">
                <a16:creationId xmlns:a16="http://schemas.microsoft.com/office/drawing/2014/main" id="{AD878F1D-0349-4FAA-85C5-C0F74FF7B9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71FB7AEC-E844-49E9-8DFF-937F6ECB60A9}"/>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7" name="Veri Yer Tutucusu 6">
            <a:extLst>
              <a:ext uri="{FF2B5EF4-FFF2-40B4-BE49-F238E27FC236}">
                <a16:creationId xmlns:a16="http://schemas.microsoft.com/office/drawing/2014/main" id="{8500170C-B104-4B75-BA9C-6C6831013CAD}"/>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8" name="Alt Bilgi Yer Tutucusu 7">
            <a:extLst>
              <a:ext uri="{FF2B5EF4-FFF2-40B4-BE49-F238E27FC236}">
                <a16:creationId xmlns:a16="http://schemas.microsoft.com/office/drawing/2014/main" id="{E41AA3CB-89F9-4905-A959-A769153D7C0C}"/>
              </a:ext>
            </a:extLst>
          </p:cNvPr>
          <p:cNvSpPr>
            <a:spLocks noGrp="1"/>
          </p:cNvSpPr>
          <p:nvPr>
            <p:ph type="ftr" sz="quarter" idx="11"/>
          </p:nvPr>
        </p:nvSpPr>
        <p:spPr/>
        <p:txBody>
          <a:bodyPr/>
          <a:lstStyle/>
          <a:p>
            <a:endParaRPr lang="fr-FR"/>
          </a:p>
        </p:txBody>
      </p:sp>
      <p:sp>
        <p:nvSpPr>
          <p:cNvPr id="9" name="Slayt Numarası Yer Tutucusu 8">
            <a:extLst>
              <a:ext uri="{FF2B5EF4-FFF2-40B4-BE49-F238E27FC236}">
                <a16:creationId xmlns:a16="http://schemas.microsoft.com/office/drawing/2014/main" id="{84FAC4C1-2D40-4C33-9704-054576CBA344}"/>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78680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EE786C2-3F00-4ED2-B4D0-D172C96C7C2D}"/>
              </a:ext>
            </a:extLst>
          </p:cNvPr>
          <p:cNvSpPr>
            <a:spLocks noGrp="1"/>
          </p:cNvSpPr>
          <p:nvPr>
            <p:ph type="title"/>
          </p:nvPr>
        </p:nvSpPr>
        <p:spPr/>
        <p:txBody>
          <a:bodyPr/>
          <a:lstStyle/>
          <a:p>
            <a:r>
              <a:rPr lang="tr-TR"/>
              <a:t>Asıl başlık stilini düzenlemek için tıklayın</a:t>
            </a:r>
            <a:endParaRPr lang="fr-FR"/>
          </a:p>
        </p:txBody>
      </p:sp>
      <p:sp>
        <p:nvSpPr>
          <p:cNvPr id="3" name="Veri Yer Tutucusu 2">
            <a:extLst>
              <a:ext uri="{FF2B5EF4-FFF2-40B4-BE49-F238E27FC236}">
                <a16:creationId xmlns:a16="http://schemas.microsoft.com/office/drawing/2014/main" id="{4EF22873-C895-4D29-BB76-F1E2FBACCD79}"/>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4" name="Alt Bilgi Yer Tutucusu 3">
            <a:extLst>
              <a:ext uri="{FF2B5EF4-FFF2-40B4-BE49-F238E27FC236}">
                <a16:creationId xmlns:a16="http://schemas.microsoft.com/office/drawing/2014/main" id="{24ACD7AC-2DBB-45FC-B0C1-A1068F62B584}"/>
              </a:ext>
            </a:extLst>
          </p:cNvPr>
          <p:cNvSpPr>
            <a:spLocks noGrp="1"/>
          </p:cNvSpPr>
          <p:nvPr>
            <p:ph type="ftr" sz="quarter" idx="11"/>
          </p:nvPr>
        </p:nvSpPr>
        <p:spPr/>
        <p:txBody>
          <a:bodyPr/>
          <a:lstStyle/>
          <a:p>
            <a:endParaRPr lang="fr-FR"/>
          </a:p>
        </p:txBody>
      </p:sp>
      <p:sp>
        <p:nvSpPr>
          <p:cNvPr id="5" name="Slayt Numarası Yer Tutucusu 4">
            <a:extLst>
              <a:ext uri="{FF2B5EF4-FFF2-40B4-BE49-F238E27FC236}">
                <a16:creationId xmlns:a16="http://schemas.microsoft.com/office/drawing/2014/main" id="{576F1E27-5239-46CC-8B3B-82F9DCCD915E}"/>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4242902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03B75D5-F40D-45D2-92E6-08563F78EDC1}"/>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3" name="Alt Bilgi Yer Tutucusu 2">
            <a:extLst>
              <a:ext uri="{FF2B5EF4-FFF2-40B4-BE49-F238E27FC236}">
                <a16:creationId xmlns:a16="http://schemas.microsoft.com/office/drawing/2014/main" id="{2823A188-3F03-4B5C-A1D9-EA39079D287F}"/>
              </a:ext>
            </a:extLst>
          </p:cNvPr>
          <p:cNvSpPr>
            <a:spLocks noGrp="1"/>
          </p:cNvSpPr>
          <p:nvPr>
            <p:ph type="ftr" sz="quarter" idx="11"/>
          </p:nvPr>
        </p:nvSpPr>
        <p:spPr/>
        <p:txBody>
          <a:bodyPr/>
          <a:lstStyle/>
          <a:p>
            <a:endParaRPr lang="fr-FR"/>
          </a:p>
        </p:txBody>
      </p:sp>
      <p:sp>
        <p:nvSpPr>
          <p:cNvPr id="4" name="Slayt Numarası Yer Tutucusu 3">
            <a:extLst>
              <a:ext uri="{FF2B5EF4-FFF2-40B4-BE49-F238E27FC236}">
                <a16:creationId xmlns:a16="http://schemas.microsoft.com/office/drawing/2014/main" id="{E7B0D4FA-B87A-42E8-A426-8E03A2435B0C}"/>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300327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798AB9A-9807-44E1-8F9F-6146274DF32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0130EF2B-3A4F-443F-894C-27D4A5D15E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Metin Yer Tutucusu 3">
            <a:extLst>
              <a:ext uri="{FF2B5EF4-FFF2-40B4-BE49-F238E27FC236}">
                <a16:creationId xmlns:a16="http://schemas.microsoft.com/office/drawing/2014/main" id="{91B2B9D1-1301-4CB6-B1C5-EA7AB0A829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8CC5FE27-B3B1-4887-9CFE-3C05F9AED683}"/>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6" name="Alt Bilgi Yer Tutucusu 5">
            <a:extLst>
              <a:ext uri="{FF2B5EF4-FFF2-40B4-BE49-F238E27FC236}">
                <a16:creationId xmlns:a16="http://schemas.microsoft.com/office/drawing/2014/main" id="{A7F3B390-99B1-46D3-A2F2-49184069AFE0}"/>
              </a:ext>
            </a:extLst>
          </p:cNvPr>
          <p:cNvSpPr>
            <a:spLocks noGrp="1"/>
          </p:cNvSpPr>
          <p:nvPr>
            <p:ph type="ftr" sz="quarter" idx="11"/>
          </p:nvPr>
        </p:nvSpPr>
        <p:spPr/>
        <p:txBody>
          <a:bodyPr/>
          <a:lstStyle/>
          <a:p>
            <a:endParaRPr lang="fr-FR"/>
          </a:p>
        </p:txBody>
      </p:sp>
      <p:sp>
        <p:nvSpPr>
          <p:cNvPr id="7" name="Slayt Numarası Yer Tutucusu 6">
            <a:extLst>
              <a:ext uri="{FF2B5EF4-FFF2-40B4-BE49-F238E27FC236}">
                <a16:creationId xmlns:a16="http://schemas.microsoft.com/office/drawing/2014/main" id="{F9B89C53-B82B-4AE5-B2A4-38A83D86A544}"/>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3740845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FACE676-A7B1-4892-90D5-3671180E6F6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fr-FR"/>
          </a:p>
        </p:txBody>
      </p:sp>
      <p:sp>
        <p:nvSpPr>
          <p:cNvPr id="3" name="Resim Yer Tutucusu 2">
            <a:extLst>
              <a:ext uri="{FF2B5EF4-FFF2-40B4-BE49-F238E27FC236}">
                <a16:creationId xmlns:a16="http://schemas.microsoft.com/office/drawing/2014/main" id="{BD5FBC8A-5622-4391-BD36-798FFF53C8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Metin Yer Tutucusu 3">
            <a:extLst>
              <a:ext uri="{FF2B5EF4-FFF2-40B4-BE49-F238E27FC236}">
                <a16:creationId xmlns:a16="http://schemas.microsoft.com/office/drawing/2014/main" id="{705731DE-5F62-4A5C-90DF-68F5BF206D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A6C0791E-29B0-4FC5-8A38-28C07552577F}"/>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6" name="Alt Bilgi Yer Tutucusu 5">
            <a:extLst>
              <a:ext uri="{FF2B5EF4-FFF2-40B4-BE49-F238E27FC236}">
                <a16:creationId xmlns:a16="http://schemas.microsoft.com/office/drawing/2014/main" id="{5938FBD0-E35C-4F7B-A996-9F4FBAA6B833}"/>
              </a:ext>
            </a:extLst>
          </p:cNvPr>
          <p:cNvSpPr>
            <a:spLocks noGrp="1"/>
          </p:cNvSpPr>
          <p:nvPr>
            <p:ph type="ftr" sz="quarter" idx="11"/>
          </p:nvPr>
        </p:nvSpPr>
        <p:spPr/>
        <p:txBody>
          <a:bodyPr/>
          <a:lstStyle/>
          <a:p>
            <a:endParaRPr lang="fr-FR"/>
          </a:p>
        </p:txBody>
      </p:sp>
      <p:sp>
        <p:nvSpPr>
          <p:cNvPr id="7" name="Slayt Numarası Yer Tutucusu 6">
            <a:extLst>
              <a:ext uri="{FF2B5EF4-FFF2-40B4-BE49-F238E27FC236}">
                <a16:creationId xmlns:a16="http://schemas.microsoft.com/office/drawing/2014/main" id="{9488B217-C46C-4D16-B397-7FAA6F0A9978}"/>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2034205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529F175-48FA-4614-BEF3-54F18C44362F}"/>
              </a:ext>
            </a:extLst>
          </p:cNvPr>
          <p:cNvSpPr>
            <a:spLocks noGrp="1"/>
          </p:cNvSpPr>
          <p:nvPr>
            <p:ph type="title"/>
          </p:nvPr>
        </p:nvSpPr>
        <p:spPr/>
        <p:txBody>
          <a:bodyPr/>
          <a:lstStyle/>
          <a:p>
            <a:r>
              <a:rPr lang="tr-TR"/>
              <a:t>Asıl başlık stilini düzenlemek için tıklayın</a:t>
            </a:r>
            <a:endParaRPr lang="fr-FR"/>
          </a:p>
        </p:txBody>
      </p:sp>
      <p:sp>
        <p:nvSpPr>
          <p:cNvPr id="3" name="Dikey Metin Yer Tutucusu 2">
            <a:extLst>
              <a:ext uri="{FF2B5EF4-FFF2-40B4-BE49-F238E27FC236}">
                <a16:creationId xmlns:a16="http://schemas.microsoft.com/office/drawing/2014/main" id="{7DD05710-A9C0-433B-9024-1D6A31BBCAA9}"/>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66719974-98B0-4959-8CB1-A4A33EF9AEF6}"/>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5" name="Alt Bilgi Yer Tutucusu 4">
            <a:extLst>
              <a:ext uri="{FF2B5EF4-FFF2-40B4-BE49-F238E27FC236}">
                <a16:creationId xmlns:a16="http://schemas.microsoft.com/office/drawing/2014/main" id="{E0A8D898-26B5-4EA3-BEDE-9EE3BACFD4DE}"/>
              </a:ext>
            </a:extLst>
          </p:cNvPr>
          <p:cNvSpPr>
            <a:spLocks noGrp="1"/>
          </p:cNvSpPr>
          <p:nvPr>
            <p:ph type="ftr" sz="quarter" idx="11"/>
          </p:nvPr>
        </p:nvSpPr>
        <p:spPr/>
        <p:txBody>
          <a:bodyPr/>
          <a:lstStyle/>
          <a:p>
            <a:endParaRPr lang="fr-FR"/>
          </a:p>
        </p:txBody>
      </p:sp>
      <p:sp>
        <p:nvSpPr>
          <p:cNvPr id="6" name="Slayt Numarası Yer Tutucusu 5">
            <a:extLst>
              <a:ext uri="{FF2B5EF4-FFF2-40B4-BE49-F238E27FC236}">
                <a16:creationId xmlns:a16="http://schemas.microsoft.com/office/drawing/2014/main" id="{53B1C0B8-52D3-4C0C-BC3F-F1D975BFBFE4}"/>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3382737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CE779A10-3BCF-4353-9D0D-CA2EF9CEEC57}"/>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fr-FR"/>
          </a:p>
        </p:txBody>
      </p:sp>
      <p:sp>
        <p:nvSpPr>
          <p:cNvPr id="3" name="Dikey Metin Yer Tutucusu 2">
            <a:extLst>
              <a:ext uri="{FF2B5EF4-FFF2-40B4-BE49-F238E27FC236}">
                <a16:creationId xmlns:a16="http://schemas.microsoft.com/office/drawing/2014/main" id="{C603BED2-41FB-4982-98A1-9C90D3E63FAF}"/>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D4D476C6-3327-44EA-9DBB-C3E11710C79F}"/>
              </a:ext>
            </a:extLst>
          </p:cNvPr>
          <p:cNvSpPr>
            <a:spLocks noGrp="1"/>
          </p:cNvSpPr>
          <p:nvPr>
            <p:ph type="dt" sz="half" idx="10"/>
          </p:nvPr>
        </p:nvSpPr>
        <p:spPr/>
        <p:txBody>
          <a:bodyPr/>
          <a:lstStyle/>
          <a:p>
            <a:fld id="{F7B7D572-9221-4C1F-B360-D32AE7ED6D0A}" type="datetimeFigureOut">
              <a:rPr lang="fr-FR" smtClean="0"/>
              <a:t>19/01/2020</a:t>
            </a:fld>
            <a:endParaRPr lang="fr-FR"/>
          </a:p>
        </p:txBody>
      </p:sp>
      <p:sp>
        <p:nvSpPr>
          <p:cNvPr id="5" name="Alt Bilgi Yer Tutucusu 4">
            <a:extLst>
              <a:ext uri="{FF2B5EF4-FFF2-40B4-BE49-F238E27FC236}">
                <a16:creationId xmlns:a16="http://schemas.microsoft.com/office/drawing/2014/main" id="{13A96508-BA5A-4FB8-91B1-52B215EBA7E6}"/>
              </a:ext>
            </a:extLst>
          </p:cNvPr>
          <p:cNvSpPr>
            <a:spLocks noGrp="1"/>
          </p:cNvSpPr>
          <p:nvPr>
            <p:ph type="ftr" sz="quarter" idx="11"/>
          </p:nvPr>
        </p:nvSpPr>
        <p:spPr/>
        <p:txBody>
          <a:bodyPr/>
          <a:lstStyle/>
          <a:p>
            <a:endParaRPr lang="fr-FR"/>
          </a:p>
        </p:txBody>
      </p:sp>
      <p:sp>
        <p:nvSpPr>
          <p:cNvPr id="6" name="Slayt Numarası Yer Tutucusu 5">
            <a:extLst>
              <a:ext uri="{FF2B5EF4-FFF2-40B4-BE49-F238E27FC236}">
                <a16:creationId xmlns:a16="http://schemas.microsoft.com/office/drawing/2014/main" id="{D1658109-B4C2-4CCA-BF10-34B8DA1AB9D4}"/>
              </a:ext>
            </a:extLst>
          </p:cNvPr>
          <p:cNvSpPr>
            <a:spLocks noGrp="1"/>
          </p:cNvSpPr>
          <p:nvPr>
            <p:ph type="sldNum" sz="quarter" idx="12"/>
          </p:nvPr>
        </p:nvSpPr>
        <p:spPr/>
        <p:txBody>
          <a:bodyPr/>
          <a:lstStyle/>
          <a:p>
            <a:fld id="{7CBC2B0D-074B-4890-BF5A-B048649E5E78}" type="slidenum">
              <a:rPr lang="fr-FR" smtClean="0"/>
              <a:t>‹#›</a:t>
            </a:fld>
            <a:endParaRPr lang="fr-FR"/>
          </a:p>
        </p:txBody>
      </p:sp>
    </p:spTree>
    <p:extLst>
      <p:ext uri="{BB962C8B-B14F-4D97-AF65-F5344CB8AC3E}">
        <p14:creationId xmlns:p14="http://schemas.microsoft.com/office/powerpoint/2010/main" val="2070723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660F985-2FD9-40A7-99BE-C770E676AE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06DE4B7A-6E05-40AD-AB37-76D01075EF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211B83C3-E9A9-4417-B260-2C1EFEA33C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7D572-9221-4C1F-B360-D32AE7ED6D0A}" type="datetimeFigureOut">
              <a:rPr lang="fr-FR" smtClean="0"/>
              <a:t>19/01/2020</a:t>
            </a:fld>
            <a:endParaRPr lang="fr-FR"/>
          </a:p>
        </p:txBody>
      </p:sp>
      <p:sp>
        <p:nvSpPr>
          <p:cNvPr id="5" name="Alt Bilgi Yer Tutucusu 4">
            <a:extLst>
              <a:ext uri="{FF2B5EF4-FFF2-40B4-BE49-F238E27FC236}">
                <a16:creationId xmlns:a16="http://schemas.microsoft.com/office/drawing/2014/main" id="{00B0B010-B080-4A91-864B-CAE1990D9F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ayt Numarası Yer Tutucusu 5">
            <a:extLst>
              <a:ext uri="{FF2B5EF4-FFF2-40B4-BE49-F238E27FC236}">
                <a16:creationId xmlns:a16="http://schemas.microsoft.com/office/drawing/2014/main" id="{D2A80BCC-5712-4284-B331-92DFE9D23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BC2B0D-074B-4890-BF5A-B048649E5E78}" type="slidenum">
              <a:rPr lang="fr-FR" smtClean="0"/>
              <a:t>‹#›</a:t>
            </a:fld>
            <a:endParaRPr lang="fr-FR"/>
          </a:p>
        </p:txBody>
      </p:sp>
    </p:spTree>
    <p:extLst>
      <p:ext uri="{BB962C8B-B14F-4D97-AF65-F5344CB8AC3E}">
        <p14:creationId xmlns:p14="http://schemas.microsoft.com/office/powerpoint/2010/main" val="3861957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B1A526-C058-45FD-A6D3-69F4DB518D24}"/>
              </a:ext>
            </a:extLst>
          </p:cNvPr>
          <p:cNvSpPr>
            <a:spLocks noGrp="1"/>
          </p:cNvSpPr>
          <p:nvPr>
            <p:ph type="ctrTitle"/>
          </p:nvPr>
        </p:nvSpPr>
        <p:spPr/>
        <p:txBody>
          <a:bodyPr/>
          <a:lstStyle/>
          <a:p>
            <a:endParaRPr lang="fr-FR"/>
          </a:p>
        </p:txBody>
      </p:sp>
      <p:sp>
        <p:nvSpPr>
          <p:cNvPr id="3" name="Alt Başlık 2">
            <a:extLst>
              <a:ext uri="{FF2B5EF4-FFF2-40B4-BE49-F238E27FC236}">
                <a16:creationId xmlns:a16="http://schemas.microsoft.com/office/drawing/2014/main" id="{25FE6945-ABFE-4FEB-9A29-7F1A21DBFF6C}"/>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135439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91C3654-0025-424F-B80B-A1C893F0B5E5}"/>
              </a:ext>
            </a:extLst>
          </p:cNvPr>
          <p:cNvPicPr>
            <a:picLocks noChangeAspect="1"/>
          </p:cNvPicPr>
          <p:nvPr/>
        </p:nvPicPr>
        <p:blipFill>
          <a:blip r:embed="rId2"/>
          <a:stretch>
            <a:fillRect/>
          </a:stretch>
        </p:blipFill>
        <p:spPr>
          <a:xfrm>
            <a:off x="2729947" y="1195387"/>
            <a:ext cx="7076661" cy="5271674"/>
          </a:xfrm>
          <a:prstGeom prst="rect">
            <a:avLst/>
          </a:prstGeom>
        </p:spPr>
      </p:pic>
    </p:spTree>
    <p:extLst>
      <p:ext uri="{BB962C8B-B14F-4D97-AF65-F5344CB8AC3E}">
        <p14:creationId xmlns:p14="http://schemas.microsoft.com/office/powerpoint/2010/main" val="1953471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F122C73-B910-4DD0-854D-05772AD4A1C8}"/>
              </a:ext>
            </a:extLst>
          </p:cNvPr>
          <p:cNvPicPr>
            <a:picLocks noChangeAspect="1"/>
          </p:cNvPicPr>
          <p:nvPr/>
        </p:nvPicPr>
        <p:blipFill>
          <a:blip r:embed="rId2"/>
          <a:stretch>
            <a:fillRect/>
          </a:stretch>
        </p:blipFill>
        <p:spPr>
          <a:xfrm>
            <a:off x="1868557" y="503584"/>
            <a:ext cx="8945217" cy="6109252"/>
          </a:xfrm>
          <a:prstGeom prst="rect">
            <a:avLst/>
          </a:prstGeom>
        </p:spPr>
      </p:pic>
    </p:spTree>
    <p:extLst>
      <p:ext uri="{BB962C8B-B14F-4D97-AF65-F5344CB8AC3E}">
        <p14:creationId xmlns:p14="http://schemas.microsoft.com/office/powerpoint/2010/main" val="2876391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A0861FF-6EB2-4C01-BC88-BDEE0BB166DA}"/>
              </a:ext>
            </a:extLst>
          </p:cNvPr>
          <p:cNvSpPr/>
          <p:nvPr/>
        </p:nvSpPr>
        <p:spPr>
          <a:xfrm>
            <a:off x="265043" y="1"/>
            <a:ext cx="11436627" cy="6986528"/>
          </a:xfrm>
          <a:prstGeom prst="rect">
            <a:avLst/>
          </a:prstGeom>
        </p:spPr>
        <p:txBody>
          <a:bodyPr wrap="square">
            <a:spAutoFit/>
          </a:bodyPr>
          <a:lstStyle/>
          <a:p>
            <a:r>
              <a:rPr lang="tr-TR" sz="4000" b="1" dirty="0">
                <a:solidFill>
                  <a:srgbClr val="FF0000"/>
                </a:solidFill>
              </a:rPr>
              <a:t>OKULDA İLETİŞİM </a:t>
            </a:r>
            <a:r>
              <a:rPr lang="tr-TR" sz="3200" dirty="0"/>
              <a:t>: EĞİTİM VE OKUL </a:t>
            </a:r>
          </a:p>
          <a:p>
            <a:r>
              <a:rPr lang="fr-FR" sz="2400" dirty="0"/>
              <a:t>En </a:t>
            </a:r>
            <a:r>
              <a:rPr lang="fr-FR" sz="2400" dirty="0" err="1"/>
              <a:t>basit</a:t>
            </a:r>
            <a:r>
              <a:rPr lang="fr-FR" sz="2400" dirty="0"/>
              <a:t> </a:t>
            </a:r>
            <a:r>
              <a:rPr lang="fr-FR" sz="2400" dirty="0" err="1"/>
              <a:t>yaklaşımla</a:t>
            </a:r>
            <a:r>
              <a:rPr lang="fr-FR" sz="2400" dirty="0"/>
              <a:t>, </a:t>
            </a:r>
            <a:r>
              <a:rPr lang="fr-FR" sz="2400" dirty="0" err="1"/>
              <a:t>okul</a:t>
            </a:r>
            <a:r>
              <a:rPr lang="fr-FR" sz="2400" dirty="0"/>
              <a:t>, belli </a:t>
            </a:r>
            <a:r>
              <a:rPr lang="fr-FR" sz="2400" dirty="0" err="1"/>
              <a:t>bir</a:t>
            </a:r>
            <a:r>
              <a:rPr lang="tr-TR" sz="2400" dirty="0"/>
              <a:t> </a:t>
            </a:r>
            <a:r>
              <a:rPr lang="fr-FR" sz="2400" dirty="0" err="1"/>
              <a:t>yaştan</a:t>
            </a:r>
            <a:r>
              <a:rPr lang="fr-FR" sz="2400" dirty="0"/>
              <a:t> </a:t>
            </a:r>
            <a:r>
              <a:rPr lang="fr-FR" sz="2400" dirty="0" err="1"/>
              <a:t>itibaren</a:t>
            </a:r>
            <a:r>
              <a:rPr lang="fr-FR" sz="2400" dirty="0"/>
              <a:t> </a:t>
            </a:r>
            <a:r>
              <a:rPr lang="fr-FR" sz="2400" dirty="0" err="1"/>
              <a:t>çocukların</a:t>
            </a:r>
            <a:r>
              <a:rPr lang="fr-FR" sz="2400" dirty="0"/>
              <a:t> </a:t>
            </a:r>
            <a:r>
              <a:rPr lang="fr-FR" sz="2400" dirty="0" err="1"/>
              <a:t>eğitilmek</a:t>
            </a:r>
            <a:r>
              <a:rPr lang="fr-FR" sz="2400" dirty="0"/>
              <a:t> </a:t>
            </a:r>
            <a:r>
              <a:rPr lang="fr-FR" sz="2400" dirty="0" err="1"/>
              <a:t>amacıyla</a:t>
            </a:r>
            <a:r>
              <a:rPr lang="fr-FR" sz="2400" dirty="0"/>
              <a:t> </a:t>
            </a:r>
            <a:r>
              <a:rPr lang="fr-FR" sz="2400" dirty="0" err="1"/>
              <a:t>bir</a:t>
            </a:r>
            <a:r>
              <a:rPr lang="fr-FR" sz="2400" dirty="0"/>
              <a:t> </a:t>
            </a:r>
            <a:r>
              <a:rPr lang="fr-FR" sz="2400" dirty="0" err="1"/>
              <a:t>araya</a:t>
            </a:r>
            <a:r>
              <a:rPr lang="fr-FR" sz="2400" dirty="0"/>
              <a:t> </a:t>
            </a:r>
            <a:r>
              <a:rPr lang="fr-FR" sz="2400" dirty="0" err="1"/>
              <a:t>geldikleri</a:t>
            </a:r>
            <a:r>
              <a:rPr lang="fr-FR" sz="2400" dirty="0"/>
              <a:t> </a:t>
            </a:r>
            <a:r>
              <a:rPr lang="fr-FR" sz="2400" dirty="0" err="1"/>
              <a:t>yerdir</a:t>
            </a:r>
            <a:r>
              <a:rPr lang="fr-FR" sz="2400" dirty="0"/>
              <a:t>. “</a:t>
            </a:r>
            <a:r>
              <a:rPr lang="fr-FR" sz="2400" dirty="0" err="1"/>
              <a:t>Okul</a:t>
            </a:r>
            <a:r>
              <a:rPr lang="fr-FR" sz="2400" dirty="0"/>
              <a:t>,</a:t>
            </a:r>
          </a:p>
          <a:p>
            <a:r>
              <a:rPr lang="fr-FR" sz="2400" dirty="0" err="1"/>
              <a:t>öğrencilerine</a:t>
            </a:r>
            <a:r>
              <a:rPr lang="fr-FR" sz="2400" dirty="0"/>
              <a:t>, </a:t>
            </a:r>
            <a:r>
              <a:rPr lang="fr-FR" sz="2400" dirty="0" err="1"/>
              <a:t>önceden</a:t>
            </a:r>
            <a:r>
              <a:rPr lang="fr-FR" sz="2400" dirty="0"/>
              <a:t> </a:t>
            </a:r>
            <a:r>
              <a:rPr lang="fr-FR" sz="2400" dirty="0" err="1"/>
              <a:t>tasarlanmış</a:t>
            </a:r>
            <a:r>
              <a:rPr lang="fr-FR" sz="2400" dirty="0"/>
              <a:t> </a:t>
            </a:r>
            <a:r>
              <a:rPr lang="fr-FR" sz="2400" dirty="0" err="1"/>
              <a:t>eğitsel</a:t>
            </a:r>
            <a:r>
              <a:rPr lang="fr-FR" sz="2400" dirty="0"/>
              <a:t> </a:t>
            </a:r>
            <a:r>
              <a:rPr lang="fr-FR" sz="2400" dirty="0" err="1"/>
              <a:t>amaçlara</a:t>
            </a:r>
            <a:r>
              <a:rPr lang="fr-FR" sz="2400" dirty="0"/>
              <a:t> </a:t>
            </a:r>
            <a:r>
              <a:rPr lang="fr-FR" sz="2400" dirty="0" err="1"/>
              <a:t>ulaştırmak</a:t>
            </a:r>
            <a:r>
              <a:rPr lang="fr-FR" sz="2400" dirty="0"/>
              <a:t> </a:t>
            </a:r>
            <a:r>
              <a:rPr lang="fr-FR" sz="2400" dirty="0" err="1"/>
              <a:t>için</a:t>
            </a:r>
            <a:r>
              <a:rPr lang="fr-FR" sz="2400" dirty="0"/>
              <a:t> </a:t>
            </a:r>
            <a:r>
              <a:rPr lang="fr-FR" sz="2400" dirty="0" err="1"/>
              <a:t>gereken</a:t>
            </a:r>
            <a:r>
              <a:rPr lang="fr-FR" sz="2400" dirty="0"/>
              <a:t> </a:t>
            </a:r>
            <a:r>
              <a:rPr lang="fr-FR" sz="2400" dirty="0" err="1"/>
              <a:t>davranışı</a:t>
            </a:r>
            <a:r>
              <a:rPr lang="tr-TR" sz="2400" dirty="0"/>
              <a:t> </a:t>
            </a:r>
            <a:r>
              <a:rPr lang="fr-FR" sz="2400" dirty="0"/>
              <a:t>(</a:t>
            </a:r>
            <a:r>
              <a:rPr lang="fr-FR" sz="2400" dirty="0" err="1"/>
              <a:t>bilgi</a:t>
            </a:r>
            <a:r>
              <a:rPr lang="fr-FR" sz="2400" dirty="0"/>
              <a:t>, </a:t>
            </a:r>
            <a:r>
              <a:rPr lang="fr-FR" sz="2400" dirty="0" err="1"/>
              <a:t>beceri</a:t>
            </a:r>
            <a:r>
              <a:rPr lang="fr-FR" sz="2400" dirty="0"/>
              <a:t> </a:t>
            </a:r>
            <a:r>
              <a:rPr lang="fr-FR" sz="2400" dirty="0" err="1"/>
              <a:t>ve</a:t>
            </a:r>
            <a:r>
              <a:rPr lang="fr-FR" sz="2400" dirty="0"/>
              <a:t> </a:t>
            </a:r>
            <a:r>
              <a:rPr lang="fr-FR" sz="2400" dirty="0" err="1"/>
              <a:t>tutumu</a:t>
            </a:r>
            <a:r>
              <a:rPr lang="fr-FR" sz="2400" dirty="0"/>
              <a:t>)</a:t>
            </a:r>
            <a:r>
              <a:rPr lang="tr-TR" sz="2400" dirty="0"/>
              <a:t> </a:t>
            </a:r>
            <a:r>
              <a:rPr lang="fr-FR" sz="2400" dirty="0" err="1"/>
              <a:t>uzmanlaşmış</a:t>
            </a:r>
            <a:r>
              <a:rPr lang="fr-FR" sz="2400" dirty="0"/>
              <a:t> </a:t>
            </a:r>
            <a:r>
              <a:rPr lang="fr-FR" sz="2400" dirty="0" err="1"/>
              <a:t>eğitim</a:t>
            </a:r>
            <a:r>
              <a:rPr lang="fr-FR" sz="2400" dirty="0"/>
              <a:t> </a:t>
            </a:r>
            <a:r>
              <a:rPr lang="fr-FR" sz="2400" dirty="0" err="1"/>
              <a:t>işgörenleri</a:t>
            </a:r>
            <a:r>
              <a:rPr lang="fr-FR" sz="2400" dirty="0"/>
              <a:t> </a:t>
            </a:r>
            <a:r>
              <a:rPr lang="fr-FR" sz="2400" dirty="0" err="1"/>
              <a:t>eliyle</a:t>
            </a:r>
            <a:r>
              <a:rPr lang="fr-FR" sz="2400" dirty="0"/>
              <a:t>, </a:t>
            </a:r>
            <a:r>
              <a:rPr lang="fr-FR" sz="2400" dirty="0" err="1"/>
              <a:t>planlı</a:t>
            </a:r>
            <a:r>
              <a:rPr lang="fr-FR" sz="2400" dirty="0"/>
              <a:t> </a:t>
            </a:r>
            <a:r>
              <a:rPr lang="fr-FR" sz="2400" dirty="0" err="1"/>
              <a:t>bir</a:t>
            </a:r>
            <a:r>
              <a:rPr lang="tr-TR" sz="2400" dirty="0"/>
              <a:t> </a:t>
            </a:r>
            <a:r>
              <a:rPr lang="fr-FR" sz="2400" dirty="0" err="1"/>
              <a:t>süreç</a:t>
            </a:r>
            <a:r>
              <a:rPr lang="fr-FR" sz="2400" dirty="0"/>
              <a:t> </a:t>
            </a:r>
            <a:r>
              <a:rPr lang="fr-FR" sz="2400" dirty="0" err="1"/>
              <a:t>içinde</a:t>
            </a:r>
            <a:r>
              <a:rPr lang="fr-FR" sz="2400" dirty="0"/>
              <a:t> belli </a:t>
            </a:r>
            <a:r>
              <a:rPr lang="fr-FR" sz="2400" dirty="0" err="1"/>
              <a:t>bir</a:t>
            </a:r>
            <a:r>
              <a:rPr lang="fr-FR" sz="2400" dirty="0"/>
              <a:t> </a:t>
            </a:r>
            <a:r>
              <a:rPr lang="fr-FR" sz="2400" dirty="0" err="1"/>
              <a:t>sürede</a:t>
            </a:r>
            <a:r>
              <a:rPr lang="fr-FR" sz="2400" dirty="0"/>
              <a:t> </a:t>
            </a:r>
            <a:r>
              <a:rPr lang="fr-FR" sz="2400" dirty="0" err="1"/>
              <a:t>kazandıran</a:t>
            </a:r>
            <a:r>
              <a:rPr lang="fr-FR" sz="2400" dirty="0"/>
              <a:t> </a:t>
            </a:r>
            <a:r>
              <a:rPr lang="fr-FR" sz="2400" dirty="0" err="1"/>
              <a:t>örgüttür</a:t>
            </a:r>
            <a:r>
              <a:rPr lang="fr-FR" sz="2400" dirty="0"/>
              <a:t>. </a:t>
            </a:r>
            <a:r>
              <a:rPr lang="fr-FR" sz="2400" dirty="0" err="1"/>
              <a:t>Öğrenmenin</a:t>
            </a:r>
            <a:r>
              <a:rPr lang="fr-FR" sz="2400" dirty="0"/>
              <a:t> </a:t>
            </a:r>
            <a:r>
              <a:rPr lang="fr-FR" sz="2400" dirty="0" err="1"/>
              <a:t>yaşamboyu</a:t>
            </a:r>
            <a:r>
              <a:rPr lang="fr-FR" sz="2400" dirty="0"/>
              <a:t> </a:t>
            </a:r>
            <a:r>
              <a:rPr lang="fr-FR" sz="2400" dirty="0" err="1"/>
              <a:t>olmasına</a:t>
            </a:r>
            <a:r>
              <a:rPr lang="tr-TR" sz="2400" dirty="0"/>
              <a:t> </a:t>
            </a:r>
            <a:r>
              <a:rPr lang="fr-FR" sz="2400" dirty="0" err="1"/>
              <a:t>karşılık</a:t>
            </a:r>
            <a:r>
              <a:rPr lang="fr-FR" sz="2400" dirty="0"/>
              <a:t> </a:t>
            </a:r>
            <a:r>
              <a:rPr lang="fr-FR" sz="2400" dirty="0" err="1"/>
              <a:t>okul</a:t>
            </a:r>
            <a:r>
              <a:rPr lang="fr-FR" sz="2400" dirty="0"/>
              <a:t>, </a:t>
            </a:r>
            <a:r>
              <a:rPr lang="fr-FR" sz="2400" dirty="0" err="1"/>
              <a:t>devletin</a:t>
            </a:r>
            <a:r>
              <a:rPr lang="fr-FR" sz="2400" dirty="0"/>
              <a:t> </a:t>
            </a:r>
            <a:r>
              <a:rPr lang="fr-FR" sz="2400" dirty="0" err="1"/>
              <a:t>yönetimi</a:t>
            </a:r>
            <a:r>
              <a:rPr lang="fr-FR" sz="2400" dirty="0"/>
              <a:t> </a:t>
            </a:r>
            <a:r>
              <a:rPr lang="fr-FR" sz="2400" dirty="0" err="1"/>
              <a:t>ve</a:t>
            </a:r>
            <a:r>
              <a:rPr lang="fr-FR" sz="2400" dirty="0"/>
              <a:t> </a:t>
            </a:r>
            <a:r>
              <a:rPr lang="fr-FR" sz="2400" dirty="0" err="1"/>
              <a:t>denetimi</a:t>
            </a:r>
            <a:r>
              <a:rPr lang="fr-FR" sz="2400" dirty="0"/>
              <a:t> </a:t>
            </a:r>
            <a:r>
              <a:rPr lang="fr-FR" sz="2400" dirty="0" err="1"/>
              <a:t>altında</a:t>
            </a:r>
            <a:r>
              <a:rPr lang="fr-FR" sz="2400" dirty="0"/>
              <a:t>, </a:t>
            </a:r>
            <a:r>
              <a:rPr lang="fr-FR" sz="2400" dirty="0" err="1"/>
              <a:t>hedefleri</a:t>
            </a:r>
            <a:r>
              <a:rPr lang="fr-FR" sz="2400" dirty="0"/>
              <a:t>, </a:t>
            </a:r>
            <a:r>
              <a:rPr lang="fr-FR" sz="2400" dirty="0" err="1"/>
              <a:t>süresi</a:t>
            </a:r>
            <a:r>
              <a:rPr lang="fr-FR" sz="2400" dirty="0"/>
              <a:t>, </a:t>
            </a:r>
            <a:r>
              <a:rPr lang="fr-FR" sz="2400" dirty="0" err="1"/>
              <a:t>yöntemi</a:t>
            </a:r>
            <a:r>
              <a:rPr lang="tr-TR" sz="2400" dirty="0"/>
              <a:t> </a:t>
            </a:r>
            <a:r>
              <a:rPr lang="fr-FR" sz="2400" dirty="0"/>
              <a:t>belli, </a:t>
            </a:r>
            <a:r>
              <a:rPr lang="fr-FR" sz="2400" dirty="0" err="1"/>
              <a:t>eğitim</a:t>
            </a:r>
            <a:r>
              <a:rPr lang="fr-FR" sz="2400" dirty="0"/>
              <a:t> </a:t>
            </a:r>
            <a:r>
              <a:rPr lang="fr-FR" sz="2400" dirty="0" err="1"/>
              <a:t>programına</a:t>
            </a:r>
            <a:r>
              <a:rPr lang="fr-FR" sz="2400" dirty="0"/>
              <a:t> </a:t>
            </a:r>
            <a:r>
              <a:rPr lang="fr-FR" sz="2400" dirty="0" err="1"/>
              <a:t>uygun</a:t>
            </a:r>
            <a:r>
              <a:rPr lang="fr-FR" sz="2400" dirty="0"/>
              <a:t> </a:t>
            </a:r>
            <a:r>
              <a:rPr lang="fr-FR" sz="2400" dirty="0" err="1"/>
              <a:t>bir</a:t>
            </a:r>
            <a:r>
              <a:rPr lang="fr-FR" sz="2400" dirty="0"/>
              <a:t> </a:t>
            </a:r>
            <a:r>
              <a:rPr lang="fr-FR" sz="2400" dirty="0" err="1"/>
              <a:t>öğretim</a:t>
            </a:r>
            <a:r>
              <a:rPr lang="fr-FR" sz="2400" dirty="0"/>
              <a:t> </a:t>
            </a:r>
            <a:r>
              <a:rPr lang="fr-FR" sz="2400" dirty="0" err="1"/>
              <a:t>yapar</a:t>
            </a:r>
            <a:r>
              <a:rPr lang="fr-FR" sz="2400" dirty="0"/>
              <a:t>. </a:t>
            </a:r>
            <a:r>
              <a:rPr lang="fr-FR" sz="2400" dirty="0" err="1"/>
              <a:t>Böyle</a:t>
            </a:r>
            <a:r>
              <a:rPr lang="fr-FR" sz="2400" dirty="0"/>
              <a:t> </a:t>
            </a:r>
            <a:r>
              <a:rPr lang="fr-FR" sz="2400" dirty="0" err="1"/>
              <a:t>bir</a:t>
            </a:r>
            <a:r>
              <a:rPr lang="fr-FR" sz="2400" dirty="0"/>
              <a:t> </a:t>
            </a:r>
            <a:r>
              <a:rPr lang="fr-FR" sz="2400" dirty="0" err="1"/>
              <a:t>öğretim</a:t>
            </a:r>
            <a:r>
              <a:rPr lang="fr-FR" sz="2400" dirty="0"/>
              <a:t> </a:t>
            </a:r>
            <a:r>
              <a:rPr lang="fr-FR" sz="2400" dirty="0" err="1"/>
              <a:t>nerede</a:t>
            </a:r>
            <a:r>
              <a:rPr lang="fr-FR" sz="2400" dirty="0"/>
              <a:t> </a:t>
            </a:r>
            <a:r>
              <a:rPr lang="fr-FR" sz="2400" dirty="0" err="1"/>
              <a:t>yapılıyorsa</a:t>
            </a:r>
            <a:r>
              <a:rPr lang="tr-TR" sz="2400" dirty="0"/>
              <a:t> </a:t>
            </a:r>
            <a:r>
              <a:rPr lang="fr-FR" sz="2400" dirty="0" err="1"/>
              <a:t>orası</a:t>
            </a:r>
            <a:r>
              <a:rPr lang="fr-FR" sz="2400" dirty="0"/>
              <a:t> </a:t>
            </a:r>
            <a:r>
              <a:rPr lang="fr-FR" sz="2400" dirty="0" err="1"/>
              <a:t>bir</a:t>
            </a:r>
            <a:r>
              <a:rPr lang="fr-FR" sz="2400" dirty="0"/>
              <a:t> </a:t>
            </a:r>
            <a:r>
              <a:rPr lang="fr-FR" sz="2400" dirty="0" err="1"/>
              <a:t>okuldur</a:t>
            </a:r>
            <a:r>
              <a:rPr lang="fr-FR" sz="2400" dirty="0"/>
              <a:t>”.</a:t>
            </a:r>
            <a:r>
              <a:rPr lang="tr-TR" sz="2400" dirty="0"/>
              <a:t> </a:t>
            </a:r>
            <a:r>
              <a:rPr lang="fr-FR" sz="2400" dirty="0" err="1"/>
              <a:t>Okul</a:t>
            </a:r>
            <a:r>
              <a:rPr lang="fr-FR" sz="2400" dirty="0"/>
              <a:t>, </a:t>
            </a:r>
            <a:r>
              <a:rPr lang="fr-FR" sz="2400" dirty="0" err="1"/>
              <a:t>bütün</a:t>
            </a:r>
            <a:r>
              <a:rPr lang="fr-FR" sz="2400" dirty="0"/>
              <a:t> </a:t>
            </a:r>
            <a:r>
              <a:rPr lang="fr-FR" sz="2400" dirty="0" err="1"/>
              <a:t>bireylerin</a:t>
            </a:r>
            <a:r>
              <a:rPr lang="fr-FR" sz="2400" dirty="0"/>
              <a:t> </a:t>
            </a:r>
            <a:r>
              <a:rPr lang="fr-FR" sz="2400" dirty="0" err="1"/>
              <a:t>birbirleriyle</a:t>
            </a:r>
            <a:r>
              <a:rPr lang="fr-FR" sz="2400" dirty="0"/>
              <a:t> </a:t>
            </a:r>
            <a:r>
              <a:rPr lang="fr-FR" sz="2400" dirty="0" err="1"/>
              <a:t>etkileşim</a:t>
            </a:r>
            <a:r>
              <a:rPr lang="fr-FR" sz="2400" dirty="0"/>
              <a:t> </a:t>
            </a:r>
            <a:r>
              <a:rPr lang="fr-FR" sz="2400" dirty="0" err="1"/>
              <a:t>ve</a:t>
            </a:r>
            <a:r>
              <a:rPr lang="fr-FR" sz="2400" dirty="0"/>
              <a:t> </a:t>
            </a:r>
            <a:r>
              <a:rPr lang="fr-FR" sz="2400" dirty="0" err="1"/>
              <a:t>iletişim</a:t>
            </a:r>
            <a:r>
              <a:rPr lang="tr-TR" sz="2400" dirty="0"/>
              <a:t> </a:t>
            </a:r>
            <a:r>
              <a:rPr lang="fr-FR" sz="2400" dirty="0" err="1"/>
              <a:t>içinde</a:t>
            </a:r>
            <a:r>
              <a:rPr lang="fr-FR" sz="2400" dirty="0"/>
              <a:t> </a:t>
            </a:r>
            <a:r>
              <a:rPr lang="fr-FR" sz="2400" dirty="0" err="1"/>
              <a:t>oldukları</a:t>
            </a:r>
            <a:r>
              <a:rPr lang="fr-FR" sz="2400" dirty="0"/>
              <a:t> </a:t>
            </a:r>
            <a:r>
              <a:rPr lang="fr-FR" sz="2400" dirty="0" err="1"/>
              <a:t>bir</a:t>
            </a:r>
            <a:r>
              <a:rPr lang="fr-FR" sz="2400" dirty="0"/>
              <a:t> </a:t>
            </a:r>
            <a:r>
              <a:rPr lang="fr-FR" sz="2400" dirty="0" err="1"/>
              <a:t>yaşama</a:t>
            </a:r>
            <a:r>
              <a:rPr lang="fr-FR" sz="2400" dirty="0"/>
              <a:t> </a:t>
            </a:r>
            <a:r>
              <a:rPr lang="fr-FR" sz="2400" dirty="0" err="1"/>
              <a:t>ve</a:t>
            </a:r>
            <a:r>
              <a:rPr lang="fr-FR" sz="2400" dirty="0"/>
              <a:t> </a:t>
            </a:r>
            <a:r>
              <a:rPr lang="fr-FR" sz="2400" dirty="0" err="1"/>
              <a:t>öğrenme</a:t>
            </a:r>
            <a:r>
              <a:rPr lang="fr-FR" sz="2400" dirty="0"/>
              <a:t> </a:t>
            </a:r>
            <a:r>
              <a:rPr lang="fr-FR" sz="2400" dirty="0" err="1"/>
              <a:t>alanıdır</a:t>
            </a:r>
            <a:r>
              <a:rPr lang="fr-FR" sz="2400" dirty="0"/>
              <a:t>.</a:t>
            </a:r>
            <a:endParaRPr lang="tr-TR" sz="2400" dirty="0"/>
          </a:p>
          <a:p>
            <a:r>
              <a:rPr lang="fr-FR" sz="2400" dirty="0" err="1"/>
              <a:t>Yani</a:t>
            </a:r>
            <a:r>
              <a:rPr lang="fr-FR" sz="2400" dirty="0"/>
              <a:t> </a:t>
            </a:r>
            <a:r>
              <a:rPr lang="fr-FR" sz="2400" dirty="0" err="1"/>
              <a:t>okulun</a:t>
            </a:r>
            <a:r>
              <a:rPr lang="fr-FR" sz="2400" dirty="0"/>
              <a:t> en </a:t>
            </a:r>
            <a:r>
              <a:rPr lang="fr-FR" sz="2400" dirty="0" err="1"/>
              <a:t>temel</a:t>
            </a:r>
            <a:r>
              <a:rPr lang="fr-FR" sz="2400" dirty="0"/>
              <a:t> </a:t>
            </a:r>
            <a:r>
              <a:rPr lang="fr-FR" sz="2400" dirty="0" err="1"/>
              <a:t>varoluş</a:t>
            </a:r>
            <a:r>
              <a:rPr lang="fr-FR" sz="2400" dirty="0"/>
              <a:t> </a:t>
            </a:r>
            <a:r>
              <a:rPr lang="fr-FR" sz="2400" dirty="0" err="1"/>
              <a:t>sebebi</a:t>
            </a:r>
            <a:r>
              <a:rPr lang="fr-FR" sz="2400" dirty="0"/>
              <a:t> </a:t>
            </a:r>
            <a:r>
              <a:rPr lang="fr-FR" sz="2400" dirty="0" err="1"/>
              <a:t>eğitimdir</a:t>
            </a:r>
            <a:r>
              <a:rPr lang="fr-FR" sz="2400" dirty="0"/>
              <a:t>. </a:t>
            </a:r>
            <a:r>
              <a:rPr lang="fr-FR" sz="2400" dirty="0" err="1"/>
              <a:t>İnsanların</a:t>
            </a:r>
            <a:r>
              <a:rPr lang="fr-FR" sz="2400" dirty="0"/>
              <a:t> </a:t>
            </a:r>
            <a:r>
              <a:rPr lang="fr-FR" sz="2400" dirty="0" err="1"/>
              <a:t>bir</a:t>
            </a:r>
            <a:r>
              <a:rPr lang="fr-FR" sz="2400" dirty="0"/>
              <a:t> </a:t>
            </a:r>
            <a:r>
              <a:rPr lang="fr-FR" sz="2400" dirty="0" err="1"/>
              <a:t>arada</a:t>
            </a:r>
            <a:r>
              <a:rPr lang="fr-FR" sz="2400" dirty="0"/>
              <a:t> </a:t>
            </a:r>
            <a:r>
              <a:rPr lang="fr-FR" sz="2400" dirty="0" err="1"/>
              <a:t>yaşama</a:t>
            </a:r>
            <a:r>
              <a:rPr lang="tr-TR" sz="2400" dirty="0"/>
              <a:t> </a:t>
            </a:r>
            <a:r>
              <a:rPr lang="fr-FR" sz="2400" dirty="0" err="1"/>
              <a:t>zorunluluğu</a:t>
            </a:r>
            <a:r>
              <a:rPr lang="fr-FR" sz="2400" dirty="0"/>
              <a:t> </a:t>
            </a:r>
            <a:r>
              <a:rPr lang="fr-FR" sz="2400" dirty="0" err="1"/>
              <a:t>belirli</a:t>
            </a:r>
            <a:r>
              <a:rPr lang="fr-FR" sz="2400" dirty="0"/>
              <a:t> </a:t>
            </a:r>
            <a:r>
              <a:rPr lang="fr-FR" sz="2400" dirty="0" err="1"/>
              <a:t>bir</a:t>
            </a:r>
            <a:r>
              <a:rPr lang="fr-FR" sz="2400" dirty="0"/>
              <a:t> </a:t>
            </a:r>
            <a:r>
              <a:rPr lang="fr-FR" sz="2400" dirty="0" err="1"/>
              <a:t>yaşam</a:t>
            </a:r>
            <a:r>
              <a:rPr lang="fr-FR" sz="2400" dirty="0"/>
              <a:t> </a:t>
            </a:r>
            <a:r>
              <a:rPr lang="fr-FR" sz="2400" dirty="0" err="1"/>
              <a:t>anlayışı</a:t>
            </a:r>
            <a:r>
              <a:rPr lang="fr-FR" sz="2400" dirty="0"/>
              <a:t> </a:t>
            </a:r>
            <a:r>
              <a:rPr lang="fr-FR" sz="2400" dirty="0" err="1"/>
              <a:t>ve</a:t>
            </a:r>
            <a:r>
              <a:rPr lang="fr-FR" sz="2400" dirty="0"/>
              <a:t> </a:t>
            </a:r>
            <a:r>
              <a:rPr lang="fr-FR" sz="2400" dirty="0" err="1"/>
              <a:t>davranış</a:t>
            </a:r>
            <a:r>
              <a:rPr lang="fr-FR" sz="2400" dirty="0"/>
              <a:t> </a:t>
            </a:r>
            <a:r>
              <a:rPr lang="fr-FR" sz="2400" dirty="0" err="1"/>
              <a:t>tarzı</a:t>
            </a:r>
            <a:r>
              <a:rPr lang="fr-FR" sz="2400" dirty="0"/>
              <a:t> </a:t>
            </a:r>
            <a:r>
              <a:rPr lang="fr-FR" sz="2400" dirty="0" err="1"/>
              <a:t>edinme</a:t>
            </a:r>
            <a:r>
              <a:rPr lang="fr-FR" sz="2400" dirty="0"/>
              <a:t> </a:t>
            </a:r>
            <a:r>
              <a:rPr lang="fr-FR" sz="2400" dirty="0" err="1"/>
              <a:t>ihtiyacını</a:t>
            </a:r>
            <a:r>
              <a:rPr lang="fr-FR" sz="2400" dirty="0"/>
              <a:t> </a:t>
            </a:r>
            <a:r>
              <a:rPr lang="fr-FR" sz="2400" dirty="0" err="1"/>
              <a:t>beraberinde</a:t>
            </a:r>
            <a:r>
              <a:rPr lang="tr-TR" sz="2400" dirty="0"/>
              <a:t> </a:t>
            </a:r>
            <a:r>
              <a:rPr lang="fr-FR" sz="2400" dirty="0" err="1"/>
              <a:t>getirmiştir</a:t>
            </a:r>
            <a:r>
              <a:rPr lang="fr-FR" sz="2400" dirty="0"/>
              <a:t>. </a:t>
            </a:r>
            <a:r>
              <a:rPr lang="fr-FR" sz="2400" dirty="0" err="1"/>
              <a:t>Özellikle</a:t>
            </a:r>
            <a:r>
              <a:rPr lang="fr-FR" sz="2400" dirty="0"/>
              <a:t> </a:t>
            </a:r>
            <a:r>
              <a:rPr lang="fr-FR" sz="2400" dirty="0" err="1"/>
              <a:t>yaşadığımız</a:t>
            </a:r>
            <a:r>
              <a:rPr lang="fr-FR" sz="2400" dirty="0"/>
              <a:t> </a:t>
            </a:r>
            <a:r>
              <a:rPr lang="fr-FR" sz="2400" dirty="0" err="1"/>
              <a:t>bilgi</a:t>
            </a:r>
            <a:r>
              <a:rPr lang="fr-FR" sz="2400" dirty="0"/>
              <a:t> </a:t>
            </a:r>
            <a:r>
              <a:rPr lang="fr-FR" sz="2400" dirty="0" err="1"/>
              <a:t>çağında</a:t>
            </a:r>
            <a:r>
              <a:rPr lang="fr-FR" sz="2400" dirty="0"/>
              <a:t> bu </a:t>
            </a:r>
            <a:r>
              <a:rPr lang="fr-FR" sz="2400" dirty="0" err="1"/>
              <a:t>gereksinim</a:t>
            </a:r>
            <a:r>
              <a:rPr lang="fr-FR" sz="2400" dirty="0"/>
              <a:t> </a:t>
            </a:r>
            <a:r>
              <a:rPr lang="fr-FR" sz="2400" dirty="0" err="1"/>
              <a:t>daha</a:t>
            </a:r>
            <a:r>
              <a:rPr lang="fr-FR" sz="2400" dirty="0"/>
              <a:t> da </a:t>
            </a:r>
            <a:r>
              <a:rPr lang="fr-FR" sz="2400" dirty="0" err="1"/>
              <a:t>iyi</a:t>
            </a:r>
            <a:r>
              <a:rPr lang="tr-TR" sz="2400" dirty="0"/>
              <a:t> </a:t>
            </a:r>
            <a:r>
              <a:rPr lang="fr-FR" sz="2400" dirty="0" err="1"/>
              <a:t>hissedilmektedir</a:t>
            </a:r>
            <a:r>
              <a:rPr lang="fr-FR" sz="2400" dirty="0"/>
              <a:t>. </a:t>
            </a:r>
            <a:r>
              <a:rPr lang="fr-FR" sz="2400" dirty="0" err="1"/>
              <a:t>Teknolojiyle</a:t>
            </a:r>
            <a:r>
              <a:rPr lang="fr-FR" sz="2400" dirty="0"/>
              <a:t> </a:t>
            </a:r>
            <a:r>
              <a:rPr lang="fr-FR" sz="2400" dirty="0" err="1"/>
              <a:t>birlikte</a:t>
            </a:r>
            <a:r>
              <a:rPr lang="fr-FR" sz="2400" dirty="0"/>
              <a:t> </a:t>
            </a:r>
            <a:r>
              <a:rPr lang="fr-FR" sz="2400" dirty="0" err="1"/>
              <a:t>her</a:t>
            </a:r>
            <a:r>
              <a:rPr lang="fr-FR" sz="2400" dirty="0"/>
              <a:t> </a:t>
            </a:r>
            <a:r>
              <a:rPr lang="fr-FR" sz="2400" dirty="0" err="1"/>
              <a:t>alanda</a:t>
            </a:r>
            <a:r>
              <a:rPr lang="fr-FR" sz="2400" dirty="0"/>
              <a:t> </a:t>
            </a:r>
            <a:r>
              <a:rPr lang="fr-FR" sz="2400" dirty="0" err="1"/>
              <a:t>yaşanan</a:t>
            </a:r>
            <a:r>
              <a:rPr lang="fr-FR" sz="2400" dirty="0"/>
              <a:t> </a:t>
            </a:r>
            <a:r>
              <a:rPr lang="fr-FR" sz="2400" dirty="0" err="1"/>
              <a:t>gelişme</a:t>
            </a:r>
            <a:r>
              <a:rPr lang="fr-FR" sz="2400" dirty="0"/>
              <a:t> </a:t>
            </a:r>
            <a:r>
              <a:rPr lang="fr-FR" sz="2400" dirty="0" err="1"/>
              <a:t>ve</a:t>
            </a:r>
            <a:r>
              <a:rPr lang="fr-FR" sz="2400" dirty="0"/>
              <a:t> </a:t>
            </a:r>
            <a:r>
              <a:rPr lang="fr-FR" sz="2400" dirty="0" err="1"/>
              <a:t>değişmelerin</a:t>
            </a:r>
            <a:r>
              <a:rPr lang="fr-FR" sz="2400" dirty="0"/>
              <a:t>,</a:t>
            </a:r>
            <a:r>
              <a:rPr lang="tr-TR" sz="2400" dirty="0"/>
              <a:t> </a:t>
            </a:r>
            <a:r>
              <a:rPr lang="fr-FR" sz="2400" dirty="0" err="1"/>
              <a:t>toplumların</a:t>
            </a:r>
            <a:r>
              <a:rPr lang="fr-FR" sz="2400" dirty="0"/>
              <a:t> </a:t>
            </a:r>
            <a:r>
              <a:rPr lang="fr-FR" sz="2400" dirty="0" err="1"/>
              <a:t>yaşam</a:t>
            </a:r>
            <a:r>
              <a:rPr lang="fr-FR" sz="2400" dirty="0"/>
              <a:t> </a:t>
            </a:r>
            <a:r>
              <a:rPr lang="fr-FR" sz="2400" dirty="0" err="1"/>
              <a:t>biçimlerini</a:t>
            </a:r>
            <a:r>
              <a:rPr lang="fr-FR" sz="2400" dirty="0"/>
              <a:t> </a:t>
            </a:r>
            <a:r>
              <a:rPr lang="fr-FR" sz="2400" dirty="0" err="1"/>
              <a:t>ve</a:t>
            </a:r>
            <a:r>
              <a:rPr lang="fr-FR" sz="2400" dirty="0"/>
              <a:t> </a:t>
            </a:r>
            <a:r>
              <a:rPr lang="fr-FR" sz="2400" dirty="0" err="1"/>
              <a:t>ihtiyaçlarını</a:t>
            </a:r>
            <a:r>
              <a:rPr lang="fr-FR" sz="2400" dirty="0"/>
              <a:t> </a:t>
            </a:r>
            <a:r>
              <a:rPr lang="fr-FR" sz="2400" dirty="0" err="1"/>
              <a:t>her</a:t>
            </a:r>
            <a:r>
              <a:rPr lang="fr-FR" sz="2400" dirty="0"/>
              <a:t> </a:t>
            </a:r>
            <a:r>
              <a:rPr lang="fr-FR" sz="2400" dirty="0" err="1"/>
              <a:t>gün</a:t>
            </a:r>
            <a:r>
              <a:rPr lang="fr-FR" sz="2400" dirty="0"/>
              <a:t> </a:t>
            </a:r>
            <a:r>
              <a:rPr lang="fr-FR" sz="2400" dirty="0" err="1"/>
              <a:t>biraz</a:t>
            </a:r>
            <a:r>
              <a:rPr lang="fr-FR" sz="2400" dirty="0"/>
              <a:t> </a:t>
            </a:r>
            <a:r>
              <a:rPr lang="fr-FR" sz="2400" dirty="0" err="1"/>
              <a:t>daha</a:t>
            </a:r>
            <a:r>
              <a:rPr lang="fr-FR" sz="2400" dirty="0"/>
              <a:t> </a:t>
            </a:r>
            <a:r>
              <a:rPr lang="fr-FR" sz="2400" dirty="0" err="1"/>
              <a:t>çeşitlendirdiği</a:t>
            </a:r>
            <a:r>
              <a:rPr lang="tr-TR" sz="2400" dirty="0"/>
              <a:t> </a:t>
            </a:r>
            <a:r>
              <a:rPr lang="fr-FR" sz="2400" dirty="0" err="1"/>
              <a:t>ortadadır</a:t>
            </a:r>
            <a:r>
              <a:rPr lang="fr-FR" sz="2400" dirty="0"/>
              <a:t>. Bu </a:t>
            </a:r>
            <a:r>
              <a:rPr lang="fr-FR" sz="2400" dirty="0" err="1"/>
              <a:t>durum</a:t>
            </a:r>
            <a:r>
              <a:rPr lang="fr-FR" sz="2400" dirty="0"/>
              <a:t> </a:t>
            </a:r>
            <a:r>
              <a:rPr lang="fr-FR" sz="2400" dirty="0" err="1"/>
              <a:t>insanları</a:t>
            </a:r>
            <a:r>
              <a:rPr lang="fr-FR" sz="2400" dirty="0"/>
              <a:t> </a:t>
            </a:r>
            <a:r>
              <a:rPr lang="fr-FR" sz="2400" dirty="0" err="1"/>
              <a:t>yaşanan</a:t>
            </a:r>
            <a:r>
              <a:rPr lang="fr-FR" sz="2400" dirty="0"/>
              <a:t> </a:t>
            </a:r>
            <a:r>
              <a:rPr lang="fr-FR" sz="2400" dirty="0" err="1"/>
              <a:t>değişimlere</a:t>
            </a:r>
            <a:r>
              <a:rPr lang="fr-FR" sz="2400" dirty="0"/>
              <a:t> </a:t>
            </a:r>
            <a:r>
              <a:rPr lang="fr-FR" sz="2400" dirty="0" err="1"/>
              <a:t>uyum</a:t>
            </a:r>
            <a:r>
              <a:rPr lang="fr-FR" sz="2400" dirty="0"/>
              <a:t> </a:t>
            </a:r>
            <a:r>
              <a:rPr lang="fr-FR" sz="2400" dirty="0" err="1"/>
              <a:t>sağlayabilmek</a:t>
            </a:r>
            <a:r>
              <a:rPr lang="fr-FR" sz="2400" dirty="0"/>
              <a:t> </a:t>
            </a:r>
            <a:r>
              <a:rPr lang="fr-FR" sz="2400" dirty="0" err="1"/>
              <a:t>için</a:t>
            </a:r>
            <a:r>
              <a:rPr lang="tr-TR" sz="2400" dirty="0"/>
              <a:t> </a:t>
            </a:r>
            <a:r>
              <a:rPr lang="fr-FR" sz="2400" dirty="0" err="1"/>
              <a:t>gerekli</a:t>
            </a:r>
            <a:r>
              <a:rPr lang="fr-FR" sz="2400" dirty="0"/>
              <a:t> </a:t>
            </a:r>
            <a:r>
              <a:rPr lang="fr-FR" sz="2400" dirty="0" err="1"/>
              <a:t>davranışları</a:t>
            </a:r>
            <a:r>
              <a:rPr lang="fr-FR" sz="2400" dirty="0"/>
              <a:t> </a:t>
            </a:r>
            <a:r>
              <a:rPr lang="fr-FR" sz="2400" dirty="0" err="1"/>
              <a:t>kazanmaya</a:t>
            </a:r>
            <a:r>
              <a:rPr lang="fr-FR" sz="2400" dirty="0"/>
              <a:t> </a:t>
            </a:r>
            <a:r>
              <a:rPr lang="fr-FR" sz="2400" dirty="0" err="1"/>
              <a:t>zorlar</a:t>
            </a:r>
            <a:r>
              <a:rPr lang="fr-FR" sz="2400" dirty="0"/>
              <a:t>. “Bu </a:t>
            </a:r>
            <a:r>
              <a:rPr lang="fr-FR" sz="2400" dirty="0" err="1"/>
              <a:t>temel</a:t>
            </a:r>
            <a:r>
              <a:rPr lang="fr-FR" sz="2400" dirty="0"/>
              <a:t> </a:t>
            </a:r>
            <a:r>
              <a:rPr lang="fr-FR" sz="2400" dirty="0" err="1"/>
              <a:t>davranış</a:t>
            </a:r>
            <a:r>
              <a:rPr lang="fr-FR" sz="2400" dirty="0"/>
              <a:t> </a:t>
            </a:r>
            <a:r>
              <a:rPr lang="fr-FR" sz="2400" dirty="0" err="1"/>
              <a:t>yanında</a:t>
            </a:r>
            <a:r>
              <a:rPr lang="fr-FR" sz="2400" dirty="0"/>
              <a:t> </a:t>
            </a:r>
            <a:r>
              <a:rPr lang="fr-FR" sz="2400" dirty="0" err="1"/>
              <a:t>insanlardan</a:t>
            </a:r>
            <a:r>
              <a:rPr lang="fr-FR" sz="2400" dirty="0"/>
              <a:t>,</a:t>
            </a:r>
            <a:r>
              <a:rPr lang="tr-TR" sz="2400" dirty="0"/>
              <a:t> </a:t>
            </a:r>
            <a:r>
              <a:rPr lang="fr-FR" sz="2400" dirty="0" err="1"/>
              <a:t>yaratıcı</a:t>
            </a:r>
            <a:r>
              <a:rPr lang="fr-FR" sz="2400" dirty="0"/>
              <a:t>, </a:t>
            </a:r>
            <a:r>
              <a:rPr lang="fr-FR" sz="2400" dirty="0" err="1"/>
              <a:t>problem</a:t>
            </a:r>
            <a:r>
              <a:rPr lang="fr-FR" sz="2400" dirty="0"/>
              <a:t> </a:t>
            </a:r>
            <a:r>
              <a:rPr lang="fr-FR" sz="2400" dirty="0" err="1"/>
              <a:t>çözücü</a:t>
            </a:r>
            <a:r>
              <a:rPr lang="fr-FR" sz="2400" dirty="0"/>
              <a:t>, </a:t>
            </a:r>
            <a:r>
              <a:rPr lang="fr-FR" sz="2400" dirty="0" err="1"/>
              <a:t>eleştirel</a:t>
            </a:r>
            <a:r>
              <a:rPr lang="fr-FR" sz="2400" dirty="0"/>
              <a:t> </a:t>
            </a:r>
            <a:r>
              <a:rPr lang="fr-FR" sz="2400" dirty="0" err="1"/>
              <a:t>bakış</a:t>
            </a:r>
            <a:r>
              <a:rPr lang="fr-FR" sz="2400" dirty="0"/>
              <a:t> </a:t>
            </a:r>
            <a:r>
              <a:rPr lang="fr-FR" sz="2400" dirty="0" err="1"/>
              <a:t>açısına</a:t>
            </a:r>
            <a:r>
              <a:rPr lang="fr-FR" sz="2400" dirty="0"/>
              <a:t> </a:t>
            </a:r>
            <a:r>
              <a:rPr lang="fr-FR" sz="2400" dirty="0" err="1"/>
              <a:t>sahip</a:t>
            </a:r>
            <a:r>
              <a:rPr lang="fr-FR" sz="2400" dirty="0"/>
              <a:t>, </a:t>
            </a:r>
            <a:r>
              <a:rPr lang="fr-FR" sz="2400" dirty="0" err="1"/>
              <a:t>yeniliklere</a:t>
            </a:r>
            <a:r>
              <a:rPr lang="fr-FR" sz="2400" dirty="0"/>
              <a:t> </a:t>
            </a:r>
            <a:r>
              <a:rPr lang="fr-FR" sz="2400" dirty="0" err="1"/>
              <a:t>uyum</a:t>
            </a:r>
            <a:r>
              <a:rPr lang="fr-FR" sz="2400" dirty="0"/>
              <a:t> </a:t>
            </a:r>
            <a:r>
              <a:rPr lang="fr-FR" sz="2400" dirty="0" err="1"/>
              <a:t>sağlayabilen</a:t>
            </a:r>
            <a:r>
              <a:rPr lang="fr-FR" sz="2400" dirty="0"/>
              <a:t>,</a:t>
            </a:r>
            <a:r>
              <a:rPr lang="tr-TR" sz="2400" dirty="0"/>
              <a:t> </a:t>
            </a:r>
            <a:r>
              <a:rPr lang="fr-FR" sz="2400" dirty="0" err="1"/>
              <a:t>özgür</a:t>
            </a:r>
            <a:r>
              <a:rPr lang="fr-FR" sz="2400" dirty="0"/>
              <a:t> ama </a:t>
            </a:r>
            <a:r>
              <a:rPr lang="fr-FR" sz="2400" dirty="0" err="1"/>
              <a:t>sorumluluk</a:t>
            </a:r>
            <a:r>
              <a:rPr lang="fr-FR" sz="2400" dirty="0"/>
              <a:t> </a:t>
            </a:r>
            <a:r>
              <a:rPr lang="fr-FR" sz="2400" dirty="0" err="1"/>
              <a:t>sahibi</a:t>
            </a:r>
            <a:r>
              <a:rPr lang="fr-FR" sz="2400" dirty="0"/>
              <a:t> </a:t>
            </a:r>
            <a:r>
              <a:rPr lang="fr-FR" sz="2400" dirty="0" err="1"/>
              <a:t>ve</a:t>
            </a:r>
            <a:r>
              <a:rPr lang="fr-FR" sz="2400" dirty="0"/>
              <a:t> </a:t>
            </a:r>
            <a:r>
              <a:rPr lang="fr-FR" sz="2400" dirty="0" err="1"/>
              <a:t>ihtiyaç</a:t>
            </a:r>
            <a:r>
              <a:rPr lang="fr-FR" sz="2400" dirty="0"/>
              <a:t> </a:t>
            </a:r>
            <a:r>
              <a:rPr lang="fr-FR" sz="2400" dirty="0" err="1"/>
              <a:t>duyduğu</a:t>
            </a:r>
            <a:r>
              <a:rPr lang="fr-FR" sz="2400" dirty="0"/>
              <a:t> </a:t>
            </a:r>
            <a:r>
              <a:rPr lang="fr-FR" sz="2400" dirty="0" err="1"/>
              <a:t>bilgiye</a:t>
            </a:r>
            <a:r>
              <a:rPr lang="fr-FR" sz="2400" dirty="0"/>
              <a:t> </a:t>
            </a:r>
            <a:r>
              <a:rPr lang="fr-FR" sz="2400" dirty="0" err="1"/>
              <a:t>ulaşma</a:t>
            </a:r>
            <a:r>
              <a:rPr lang="fr-FR" sz="2400" dirty="0"/>
              <a:t> </a:t>
            </a:r>
            <a:r>
              <a:rPr lang="fr-FR" sz="2400" dirty="0" err="1"/>
              <a:t>yollarını</a:t>
            </a:r>
            <a:r>
              <a:rPr lang="tr-TR" sz="2400" dirty="0"/>
              <a:t> </a:t>
            </a:r>
            <a:r>
              <a:rPr lang="fr-FR" sz="2400" dirty="0" err="1"/>
              <a:t>öğrenmiş</a:t>
            </a:r>
            <a:r>
              <a:rPr lang="fr-FR" sz="2400" dirty="0"/>
              <a:t> </a:t>
            </a:r>
            <a:r>
              <a:rPr lang="fr-FR" sz="2400" dirty="0" err="1"/>
              <a:t>olmaları</a:t>
            </a:r>
            <a:r>
              <a:rPr lang="fr-FR" sz="2400" dirty="0"/>
              <a:t> </a:t>
            </a:r>
            <a:r>
              <a:rPr lang="fr-FR" sz="2400" dirty="0" err="1"/>
              <a:t>beklenir</a:t>
            </a:r>
            <a:r>
              <a:rPr lang="fr-FR" sz="2400" dirty="0"/>
              <a:t>.</a:t>
            </a:r>
          </a:p>
        </p:txBody>
      </p:sp>
    </p:spTree>
    <p:extLst>
      <p:ext uri="{BB962C8B-B14F-4D97-AF65-F5344CB8AC3E}">
        <p14:creationId xmlns:p14="http://schemas.microsoft.com/office/powerpoint/2010/main" val="3628719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0D0659C-FC87-432B-9D19-0428C82C65FA}"/>
              </a:ext>
            </a:extLst>
          </p:cNvPr>
          <p:cNvSpPr/>
          <p:nvPr/>
        </p:nvSpPr>
        <p:spPr>
          <a:xfrm>
            <a:off x="159026" y="291548"/>
            <a:ext cx="12032974" cy="6186309"/>
          </a:xfrm>
          <a:prstGeom prst="rect">
            <a:avLst/>
          </a:prstGeom>
        </p:spPr>
        <p:txBody>
          <a:bodyPr wrap="square">
            <a:spAutoFit/>
          </a:bodyPr>
          <a:lstStyle/>
          <a:p>
            <a:r>
              <a:rPr lang="fr-FR" sz="4400" b="1" dirty="0" err="1">
                <a:solidFill>
                  <a:srgbClr val="FF0000"/>
                </a:solidFill>
              </a:rPr>
              <a:t>Eğitim</a:t>
            </a:r>
            <a:r>
              <a:rPr lang="fr-FR" sz="4400" b="1" dirty="0">
                <a:solidFill>
                  <a:srgbClr val="FF0000"/>
                </a:solidFill>
              </a:rPr>
              <a:t>,</a:t>
            </a:r>
            <a:r>
              <a:rPr lang="fr-FR" sz="4400" dirty="0"/>
              <a:t> </a:t>
            </a:r>
            <a:endParaRPr lang="tr-TR" sz="4400" dirty="0"/>
          </a:p>
          <a:p>
            <a:r>
              <a:rPr lang="fr-FR" sz="4400" dirty="0" err="1"/>
              <a:t>yeni</a:t>
            </a:r>
            <a:r>
              <a:rPr lang="fr-FR" sz="4400" dirty="0"/>
              <a:t> </a:t>
            </a:r>
            <a:r>
              <a:rPr lang="fr-FR" sz="4400" dirty="0" err="1"/>
              <a:t>kuşaklara</a:t>
            </a:r>
            <a:r>
              <a:rPr lang="fr-FR" sz="4400" dirty="0"/>
              <a:t> </a:t>
            </a:r>
            <a:r>
              <a:rPr lang="fr-FR" sz="4400" dirty="0" err="1"/>
              <a:t>toplum</a:t>
            </a:r>
            <a:r>
              <a:rPr lang="fr-FR" sz="4400" dirty="0"/>
              <a:t> </a:t>
            </a:r>
            <a:r>
              <a:rPr lang="fr-FR" sz="4400" dirty="0" err="1"/>
              <a:t>yaşamına</a:t>
            </a:r>
            <a:r>
              <a:rPr lang="fr-FR" sz="4400" dirty="0"/>
              <a:t> </a:t>
            </a:r>
            <a:r>
              <a:rPr lang="fr-FR" sz="4400" dirty="0" err="1"/>
              <a:t>hazırlanırken</a:t>
            </a:r>
            <a:r>
              <a:rPr lang="fr-FR" sz="4400" dirty="0"/>
              <a:t>, </a:t>
            </a:r>
            <a:r>
              <a:rPr lang="fr-FR" sz="4400" dirty="0" err="1"/>
              <a:t>gerekli</a:t>
            </a:r>
            <a:r>
              <a:rPr lang="tr-TR" sz="4400" dirty="0"/>
              <a:t> </a:t>
            </a:r>
            <a:r>
              <a:rPr lang="fr-FR" sz="4400" dirty="0" err="1"/>
              <a:t>bilgi</a:t>
            </a:r>
            <a:r>
              <a:rPr lang="fr-FR" sz="4400" dirty="0"/>
              <a:t>, </a:t>
            </a:r>
            <a:r>
              <a:rPr lang="fr-FR" sz="4400" dirty="0" err="1"/>
              <a:t>beceri</a:t>
            </a:r>
            <a:r>
              <a:rPr lang="fr-FR" sz="4400" dirty="0"/>
              <a:t>, </a:t>
            </a:r>
            <a:r>
              <a:rPr lang="fr-FR" sz="4400" dirty="0" err="1"/>
              <a:t>tutum</a:t>
            </a:r>
            <a:r>
              <a:rPr lang="fr-FR" sz="4400" dirty="0"/>
              <a:t> </a:t>
            </a:r>
            <a:r>
              <a:rPr lang="fr-FR" sz="4400" dirty="0" err="1"/>
              <a:t>ve</a:t>
            </a:r>
            <a:r>
              <a:rPr lang="tr-TR" sz="4400" dirty="0"/>
              <a:t> </a:t>
            </a:r>
            <a:r>
              <a:rPr lang="fr-FR" sz="4400" dirty="0" err="1"/>
              <a:t>anlayışlar</a:t>
            </a:r>
            <a:r>
              <a:rPr lang="fr-FR" sz="4400" dirty="0"/>
              <a:t> </a:t>
            </a:r>
            <a:r>
              <a:rPr lang="fr-FR" sz="4400" dirty="0" err="1"/>
              <a:t>elde</a:t>
            </a:r>
            <a:r>
              <a:rPr lang="fr-FR" sz="4400" dirty="0"/>
              <a:t> </a:t>
            </a:r>
            <a:r>
              <a:rPr lang="fr-FR" sz="4400" dirty="0" err="1"/>
              <a:t>etmelerine</a:t>
            </a:r>
            <a:r>
              <a:rPr lang="fr-FR" sz="4400" dirty="0"/>
              <a:t> </a:t>
            </a:r>
            <a:r>
              <a:rPr lang="fr-FR" sz="4400" dirty="0" err="1"/>
              <a:t>ve</a:t>
            </a:r>
            <a:r>
              <a:rPr lang="tr-TR" sz="4400" dirty="0"/>
              <a:t>  </a:t>
            </a:r>
            <a:r>
              <a:rPr lang="fr-FR" sz="4400" dirty="0" err="1"/>
              <a:t>kişiliklerini</a:t>
            </a:r>
            <a:r>
              <a:rPr lang="fr-FR" sz="4400" dirty="0"/>
              <a:t> </a:t>
            </a:r>
            <a:r>
              <a:rPr lang="fr-FR" sz="4400" dirty="0" err="1"/>
              <a:t>geliştirmelerine</a:t>
            </a:r>
            <a:r>
              <a:rPr lang="tr-TR" sz="4400" dirty="0"/>
              <a:t> </a:t>
            </a:r>
            <a:r>
              <a:rPr lang="fr-FR" sz="4400" dirty="0" err="1"/>
              <a:t>yardımcı</a:t>
            </a:r>
            <a:r>
              <a:rPr lang="fr-FR" sz="4400" dirty="0"/>
              <a:t> </a:t>
            </a:r>
            <a:r>
              <a:rPr lang="fr-FR" sz="4400" dirty="0" err="1"/>
              <a:t>olma</a:t>
            </a:r>
            <a:r>
              <a:rPr lang="fr-FR" sz="4400" dirty="0"/>
              <a:t> </a:t>
            </a:r>
            <a:r>
              <a:rPr lang="fr-FR" sz="4400" dirty="0" err="1"/>
              <a:t>etkinliğidir</a:t>
            </a:r>
            <a:r>
              <a:rPr lang="fr-FR" sz="4400" dirty="0"/>
              <a:t>. </a:t>
            </a:r>
            <a:r>
              <a:rPr lang="fr-FR" sz="4400" dirty="0" err="1"/>
              <a:t>Diğer</a:t>
            </a:r>
            <a:r>
              <a:rPr lang="fr-FR" sz="4400" dirty="0"/>
              <a:t> </a:t>
            </a:r>
            <a:r>
              <a:rPr lang="fr-FR" sz="4400" dirty="0" err="1"/>
              <a:t>yandan</a:t>
            </a:r>
            <a:r>
              <a:rPr lang="fr-FR" sz="4400" dirty="0"/>
              <a:t> </a:t>
            </a:r>
            <a:r>
              <a:rPr lang="fr-FR" sz="4400" dirty="0" err="1"/>
              <a:t>klasik</a:t>
            </a:r>
            <a:r>
              <a:rPr lang="fr-FR" sz="4400" dirty="0"/>
              <a:t> </a:t>
            </a:r>
            <a:r>
              <a:rPr lang="fr-FR" sz="4400" dirty="0" err="1"/>
              <a:t>bir</a:t>
            </a:r>
            <a:r>
              <a:rPr lang="fr-FR" sz="4400" dirty="0"/>
              <a:t> </a:t>
            </a:r>
            <a:r>
              <a:rPr lang="fr-FR" sz="4400" dirty="0" err="1"/>
              <a:t>tanımlamayla</a:t>
            </a:r>
            <a:r>
              <a:rPr lang="fr-FR" sz="4400" dirty="0"/>
              <a:t>: “</a:t>
            </a:r>
            <a:r>
              <a:rPr lang="fr-FR" sz="4400" dirty="0" err="1">
                <a:solidFill>
                  <a:srgbClr val="FF0000"/>
                </a:solidFill>
              </a:rPr>
              <a:t>Eğitim</a:t>
            </a:r>
            <a:r>
              <a:rPr lang="fr-FR" sz="4400" dirty="0">
                <a:solidFill>
                  <a:srgbClr val="FF0000"/>
                </a:solidFill>
              </a:rPr>
              <a:t>; </a:t>
            </a:r>
            <a:endParaRPr lang="tr-TR" sz="4400" dirty="0">
              <a:solidFill>
                <a:srgbClr val="FF0000"/>
              </a:solidFill>
            </a:endParaRPr>
          </a:p>
          <a:p>
            <a:r>
              <a:rPr lang="fr-FR" sz="4400" dirty="0" err="1"/>
              <a:t>bireyin</a:t>
            </a:r>
            <a:r>
              <a:rPr lang="tr-TR" sz="4400" dirty="0"/>
              <a:t> </a:t>
            </a:r>
            <a:r>
              <a:rPr lang="fr-FR" sz="4400" dirty="0" err="1"/>
              <a:t>davranışlarında</a:t>
            </a:r>
            <a:r>
              <a:rPr lang="fr-FR" sz="4400" dirty="0"/>
              <a:t> </a:t>
            </a:r>
            <a:r>
              <a:rPr lang="fr-FR" sz="4400" dirty="0" err="1"/>
              <a:t>kendi</a:t>
            </a:r>
            <a:r>
              <a:rPr lang="fr-FR" sz="4400" dirty="0"/>
              <a:t> </a:t>
            </a:r>
            <a:r>
              <a:rPr lang="fr-FR" sz="4400" dirty="0" err="1"/>
              <a:t>yaşantısı</a:t>
            </a:r>
            <a:r>
              <a:rPr lang="fr-FR" sz="4400" dirty="0"/>
              <a:t> </a:t>
            </a:r>
            <a:r>
              <a:rPr lang="fr-FR" sz="4400" dirty="0" err="1"/>
              <a:t>yoluyla</a:t>
            </a:r>
            <a:r>
              <a:rPr lang="fr-FR" sz="4400" dirty="0"/>
              <a:t> </a:t>
            </a:r>
            <a:r>
              <a:rPr lang="fr-FR" sz="4400" dirty="0" err="1"/>
              <a:t>kasıtlı</a:t>
            </a:r>
            <a:r>
              <a:rPr lang="fr-FR" sz="4400" dirty="0"/>
              <a:t> </a:t>
            </a:r>
            <a:r>
              <a:rPr lang="fr-FR" sz="4400" dirty="0" err="1"/>
              <a:t>olarak</a:t>
            </a:r>
            <a:r>
              <a:rPr lang="fr-FR" sz="4400" dirty="0"/>
              <a:t> </a:t>
            </a:r>
            <a:r>
              <a:rPr lang="fr-FR" sz="4400" dirty="0" err="1"/>
              <a:t>istendik</a:t>
            </a:r>
            <a:r>
              <a:rPr lang="fr-FR" sz="4400" dirty="0"/>
              <a:t> </a:t>
            </a:r>
            <a:r>
              <a:rPr lang="fr-FR" sz="4400" dirty="0" err="1"/>
              <a:t>yönde</a:t>
            </a:r>
            <a:r>
              <a:rPr lang="fr-FR" sz="4400" dirty="0"/>
              <a:t> </a:t>
            </a:r>
            <a:r>
              <a:rPr lang="fr-FR" sz="4400" dirty="0" err="1"/>
              <a:t>değişiklikler</a:t>
            </a:r>
            <a:r>
              <a:rPr lang="tr-TR" sz="4400" dirty="0"/>
              <a:t> </a:t>
            </a:r>
            <a:r>
              <a:rPr lang="fr-FR" sz="4400" dirty="0" err="1"/>
              <a:t>oluşturma</a:t>
            </a:r>
            <a:r>
              <a:rPr lang="fr-FR" sz="4400" dirty="0"/>
              <a:t> </a:t>
            </a:r>
            <a:r>
              <a:rPr lang="fr-FR" sz="4400" dirty="0" err="1"/>
              <a:t>sürecidir</a:t>
            </a:r>
            <a:r>
              <a:rPr lang="fr-FR" sz="4400" dirty="0"/>
              <a:t>.”</a:t>
            </a:r>
          </a:p>
        </p:txBody>
      </p:sp>
    </p:spTree>
    <p:extLst>
      <p:ext uri="{BB962C8B-B14F-4D97-AF65-F5344CB8AC3E}">
        <p14:creationId xmlns:p14="http://schemas.microsoft.com/office/powerpoint/2010/main" val="1009565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100F20B-22A4-42C0-A215-AB4CAE032A59}"/>
              </a:ext>
            </a:extLst>
          </p:cNvPr>
          <p:cNvSpPr/>
          <p:nvPr/>
        </p:nvSpPr>
        <p:spPr>
          <a:xfrm>
            <a:off x="901148" y="291548"/>
            <a:ext cx="10800522" cy="4524315"/>
          </a:xfrm>
          <a:prstGeom prst="rect">
            <a:avLst/>
          </a:prstGeom>
        </p:spPr>
        <p:txBody>
          <a:bodyPr wrap="square">
            <a:spAutoFit/>
          </a:bodyPr>
          <a:lstStyle/>
          <a:p>
            <a:r>
              <a:rPr lang="fr-FR" sz="3600" b="1" dirty="0" err="1">
                <a:solidFill>
                  <a:srgbClr val="FF0000"/>
                </a:solidFill>
              </a:rPr>
              <a:t>Sınıf</a:t>
            </a:r>
            <a:r>
              <a:rPr lang="fr-FR" sz="3600" b="1" dirty="0">
                <a:solidFill>
                  <a:srgbClr val="FF0000"/>
                </a:solidFill>
              </a:rPr>
              <a:t> </a:t>
            </a:r>
            <a:r>
              <a:rPr lang="fr-FR" sz="3600" b="1" dirty="0" err="1">
                <a:solidFill>
                  <a:srgbClr val="FF0000"/>
                </a:solidFill>
              </a:rPr>
              <a:t>ortamı</a:t>
            </a:r>
            <a:r>
              <a:rPr lang="fr-FR" sz="3600" b="1" dirty="0">
                <a:solidFill>
                  <a:srgbClr val="FF0000"/>
                </a:solidFill>
              </a:rPr>
              <a:t>, </a:t>
            </a:r>
            <a:r>
              <a:rPr lang="fr-FR" sz="3600" dirty="0" err="1"/>
              <a:t>sınıfta</a:t>
            </a:r>
            <a:r>
              <a:rPr lang="fr-FR" sz="3600" dirty="0"/>
              <a:t> </a:t>
            </a:r>
            <a:r>
              <a:rPr lang="fr-FR" sz="3600" dirty="0" err="1"/>
              <a:t>bulunan</a:t>
            </a:r>
            <a:r>
              <a:rPr lang="fr-FR" sz="3600" dirty="0"/>
              <a:t> </a:t>
            </a:r>
            <a:r>
              <a:rPr lang="fr-FR" sz="3600" dirty="0" err="1"/>
              <a:t>öğrencilerin</a:t>
            </a:r>
            <a:r>
              <a:rPr lang="fr-FR" sz="3600" dirty="0"/>
              <a:t> </a:t>
            </a:r>
            <a:r>
              <a:rPr lang="fr-FR" sz="3600" dirty="0" err="1"/>
              <a:t>davranışlarını</a:t>
            </a:r>
            <a:r>
              <a:rPr lang="fr-FR" sz="3600" dirty="0"/>
              <a:t> </a:t>
            </a:r>
            <a:r>
              <a:rPr lang="fr-FR" sz="3600" dirty="0" err="1"/>
              <a:t>etkileyen</a:t>
            </a:r>
            <a:r>
              <a:rPr lang="fr-FR" sz="3600" dirty="0"/>
              <a:t> </a:t>
            </a:r>
            <a:r>
              <a:rPr lang="fr-FR" sz="3600" dirty="0" err="1"/>
              <a:t>özellikleri</a:t>
            </a:r>
            <a:r>
              <a:rPr lang="tr-TR" sz="3600" dirty="0"/>
              <a:t> </a:t>
            </a:r>
            <a:r>
              <a:rPr lang="fr-FR" sz="3600" dirty="0" err="1"/>
              <a:t>kapsar</a:t>
            </a:r>
            <a:r>
              <a:rPr lang="fr-FR" sz="3600" dirty="0"/>
              <a:t>. </a:t>
            </a:r>
            <a:r>
              <a:rPr lang="fr-FR" sz="3600" dirty="0" err="1"/>
              <a:t>Sınıftaki</a:t>
            </a:r>
            <a:r>
              <a:rPr lang="fr-FR" sz="3600" dirty="0"/>
              <a:t> </a:t>
            </a:r>
            <a:r>
              <a:rPr lang="fr-FR" sz="3600" dirty="0" err="1"/>
              <a:t>olumlu</a:t>
            </a:r>
            <a:r>
              <a:rPr lang="fr-FR" sz="3600" dirty="0"/>
              <a:t> </a:t>
            </a:r>
            <a:r>
              <a:rPr lang="fr-FR" sz="3600" dirty="0" err="1"/>
              <a:t>öğretme-öğrenme</a:t>
            </a:r>
            <a:r>
              <a:rPr lang="fr-FR" sz="3600" dirty="0"/>
              <a:t> </a:t>
            </a:r>
            <a:r>
              <a:rPr lang="fr-FR" sz="3600" dirty="0" err="1"/>
              <a:t>sürecini</a:t>
            </a:r>
            <a:r>
              <a:rPr lang="fr-FR" sz="3600" dirty="0"/>
              <a:t> </a:t>
            </a:r>
            <a:r>
              <a:rPr lang="fr-FR" sz="3600" dirty="0" err="1"/>
              <a:t>öğrencilerin</a:t>
            </a:r>
            <a:r>
              <a:rPr lang="fr-FR" sz="3600" dirty="0"/>
              <a:t> </a:t>
            </a:r>
            <a:r>
              <a:rPr lang="fr-FR" sz="3600" dirty="0" err="1"/>
              <a:t>derse</a:t>
            </a:r>
            <a:r>
              <a:rPr lang="fr-FR" sz="3600" dirty="0"/>
              <a:t> </a:t>
            </a:r>
            <a:r>
              <a:rPr lang="fr-FR" sz="3600" dirty="0" err="1"/>
              <a:t>katılımı</a:t>
            </a:r>
            <a:r>
              <a:rPr lang="fr-FR" sz="3600" dirty="0"/>
              <a:t>,</a:t>
            </a:r>
            <a:r>
              <a:rPr lang="tr-TR" sz="3600" dirty="0"/>
              <a:t>  </a:t>
            </a:r>
            <a:r>
              <a:rPr lang="fr-FR" sz="3600" dirty="0" err="1"/>
              <a:t>öğrenci-öğretmen</a:t>
            </a:r>
            <a:r>
              <a:rPr lang="fr-FR" sz="3600" dirty="0"/>
              <a:t> </a:t>
            </a:r>
            <a:r>
              <a:rPr lang="fr-FR" sz="3600" dirty="0" err="1"/>
              <a:t>iletişimi</a:t>
            </a:r>
            <a:r>
              <a:rPr lang="fr-FR" sz="3600" dirty="0"/>
              <a:t> </a:t>
            </a:r>
            <a:r>
              <a:rPr lang="fr-FR" sz="3600" dirty="0" err="1"/>
              <a:t>ve</a:t>
            </a:r>
            <a:r>
              <a:rPr lang="fr-FR" sz="3600" dirty="0"/>
              <a:t> </a:t>
            </a:r>
            <a:r>
              <a:rPr lang="fr-FR" sz="3600" dirty="0" err="1"/>
              <a:t>etkileşimi</a:t>
            </a:r>
            <a:r>
              <a:rPr lang="fr-FR" sz="3600" dirty="0"/>
              <a:t>, </a:t>
            </a:r>
            <a:r>
              <a:rPr lang="fr-FR" sz="3600" dirty="0" err="1"/>
              <a:t>öğretmenin</a:t>
            </a:r>
            <a:r>
              <a:rPr lang="fr-FR" sz="3600" dirty="0"/>
              <a:t> </a:t>
            </a:r>
            <a:r>
              <a:rPr lang="fr-FR" sz="3600" dirty="0" err="1"/>
              <a:t>yeterliği</a:t>
            </a:r>
            <a:r>
              <a:rPr lang="fr-FR" sz="3600" dirty="0"/>
              <a:t>, </a:t>
            </a:r>
            <a:r>
              <a:rPr lang="fr-FR" sz="3600" dirty="0" err="1"/>
              <a:t>okul</a:t>
            </a:r>
            <a:r>
              <a:rPr lang="fr-FR" sz="3600" dirty="0"/>
              <a:t> aile </a:t>
            </a:r>
            <a:r>
              <a:rPr lang="fr-FR" sz="3600" dirty="0" err="1"/>
              <a:t>ilişkileri</a:t>
            </a:r>
            <a:r>
              <a:rPr lang="fr-FR" sz="3600" dirty="0"/>
              <a:t>,</a:t>
            </a:r>
            <a:r>
              <a:rPr lang="tr-TR" sz="3600" dirty="0"/>
              <a:t> </a:t>
            </a:r>
            <a:r>
              <a:rPr lang="fr-FR" sz="3600" dirty="0" err="1"/>
              <a:t>okul</a:t>
            </a:r>
            <a:r>
              <a:rPr lang="fr-FR" sz="3600" dirty="0"/>
              <a:t> </a:t>
            </a:r>
            <a:r>
              <a:rPr lang="fr-FR" sz="3600" dirty="0" err="1"/>
              <a:t>idaresi</a:t>
            </a:r>
            <a:r>
              <a:rPr lang="fr-FR" sz="3600" dirty="0"/>
              <a:t> </a:t>
            </a:r>
            <a:r>
              <a:rPr lang="fr-FR" sz="3600" dirty="0" err="1"/>
              <a:t>gibi</a:t>
            </a:r>
            <a:r>
              <a:rPr lang="fr-FR" sz="3600" dirty="0"/>
              <a:t> </a:t>
            </a:r>
            <a:r>
              <a:rPr lang="fr-FR" sz="3600" dirty="0" err="1"/>
              <a:t>değişkenler</a:t>
            </a:r>
            <a:r>
              <a:rPr lang="fr-FR" sz="3600" dirty="0"/>
              <a:t> </a:t>
            </a:r>
            <a:r>
              <a:rPr lang="fr-FR" sz="3600" dirty="0" err="1"/>
              <a:t>etkiler</a:t>
            </a:r>
            <a:r>
              <a:rPr lang="fr-FR" sz="3600" dirty="0"/>
              <a:t>. </a:t>
            </a:r>
            <a:r>
              <a:rPr lang="fr-FR" sz="3600" dirty="0" err="1"/>
              <a:t>Bunlara</a:t>
            </a:r>
            <a:r>
              <a:rPr lang="fr-FR" sz="3600" dirty="0"/>
              <a:t> </a:t>
            </a:r>
            <a:r>
              <a:rPr lang="fr-FR" sz="3600" dirty="0" err="1"/>
              <a:t>ilaveten</a:t>
            </a:r>
            <a:r>
              <a:rPr lang="fr-FR" sz="3600" dirty="0"/>
              <a:t> </a:t>
            </a:r>
            <a:r>
              <a:rPr lang="fr-FR" sz="3600" dirty="0" err="1"/>
              <a:t>öğretmen</a:t>
            </a:r>
            <a:r>
              <a:rPr lang="fr-FR" sz="3600" dirty="0"/>
              <a:t> </a:t>
            </a:r>
            <a:r>
              <a:rPr lang="fr-FR" sz="3600" dirty="0" err="1"/>
              <a:t>ve</a:t>
            </a:r>
            <a:r>
              <a:rPr lang="fr-FR" sz="3600" dirty="0"/>
              <a:t> </a:t>
            </a:r>
            <a:r>
              <a:rPr lang="fr-FR" sz="3600" dirty="0" err="1"/>
              <a:t>öğrencilerin</a:t>
            </a:r>
            <a:r>
              <a:rPr lang="tr-TR" sz="3600" dirty="0"/>
              <a:t> </a:t>
            </a:r>
            <a:r>
              <a:rPr lang="fr-FR" sz="3600" dirty="0" err="1"/>
              <a:t>kişisel</a:t>
            </a:r>
            <a:r>
              <a:rPr lang="fr-FR" sz="3600" dirty="0"/>
              <a:t> </a:t>
            </a:r>
            <a:r>
              <a:rPr lang="fr-FR" sz="3600" dirty="0" err="1"/>
              <a:t>ve</a:t>
            </a:r>
            <a:r>
              <a:rPr lang="fr-FR" sz="3600" dirty="0"/>
              <a:t> </a:t>
            </a:r>
            <a:r>
              <a:rPr lang="fr-FR" sz="3600" dirty="0" err="1"/>
              <a:t>toplumsal</a:t>
            </a:r>
            <a:r>
              <a:rPr lang="fr-FR" sz="3600" dirty="0"/>
              <a:t> </a:t>
            </a:r>
            <a:r>
              <a:rPr lang="fr-FR" sz="3600" dirty="0" err="1"/>
              <a:t>görüşü</a:t>
            </a:r>
            <a:r>
              <a:rPr lang="fr-FR" sz="3600" dirty="0"/>
              <a:t> de </a:t>
            </a:r>
            <a:r>
              <a:rPr lang="fr-FR" sz="3600" dirty="0" err="1"/>
              <a:t>sınıf</a:t>
            </a:r>
            <a:r>
              <a:rPr lang="fr-FR" sz="3600" dirty="0"/>
              <a:t> </a:t>
            </a:r>
            <a:r>
              <a:rPr lang="fr-FR" sz="3600" dirty="0" err="1"/>
              <a:t>ortamına</a:t>
            </a:r>
            <a:r>
              <a:rPr lang="fr-FR" sz="3600" dirty="0"/>
              <a:t> </a:t>
            </a:r>
            <a:r>
              <a:rPr lang="fr-FR" sz="3600" dirty="0" err="1"/>
              <a:t>ve</a:t>
            </a:r>
            <a:r>
              <a:rPr lang="fr-FR" sz="3600" dirty="0"/>
              <a:t> </a:t>
            </a:r>
            <a:r>
              <a:rPr lang="fr-FR" sz="3600" dirty="0" err="1"/>
              <a:t>işleyişine</a:t>
            </a:r>
            <a:r>
              <a:rPr lang="fr-FR" sz="3600" dirty="0"/>
              <a:t> </a:t>
            </a:r>
            <a:r>
              <a:rPr lang="fr-FR" sz="3600" dirty="0" err="1"/>
              <a:t>etki</a:t>
            </a:r>
            <a:r>
              <a:rPr lang="fr-FR" sz="3600" dirty="0"/>
              <a:t> </a:t>
            </a:r>
            <a:r>
              <a:rPr lang="fr-FR" sz="3600" dirty="0" err="1"/>
              <a:t>yapar</a:t>
            </a:r>
            <a:r>
              <a:rPr lang="tr-TR" sz="3600" dirty="0"/>
              <a:t>.</a:t>
            </a:r>
            <a:endParaRPr lang="fr-FR" sz="3600" dirty="0"/>
          </a:p>
        </p:txBody>
      </p:sp>
      <p:pic>
        <p:nvPicPr>
          <p:cNvPr id="3" name="Resim 2">
            <a:extLst>
              <a:ext uri="{FF2B5EF4-FFF2-40B4-BE49-F238E27FC236}">
                <a16:creationId xmlns:a16="http://schemas.microsoft.com/office/drawing/2014/main" id="{00BE0D99-0791-4D2C-9F02-91DE86DF91A9}"/>
              </a:ext>
            </a:extLst>
          </p:cNvPr>
          <p:cNvPicPr>
            <a:picLocks noChangeAspect="1"/>
          </p:cNvPicPr>
          <p:nvPr/>
        </p:nvPicPr>
        <p:blipFill>
          <a:blip r:embed="rId2"/>
          <a:stretch>
            <a:fillRect/>
          </a:stretch>
        </p:blipFill>
        <p:spPr>
          <a:xfrm>
            <a:off x="2332383" y="4187687"/>
            <a:ext cx="7619999" cy="2710070"/>
          </a:xfrm>
          <a:prstGeom prst="rect">
            <a:avLst/>
          </a:prstGeom>
        </p:spPr>
      </p:pic>
    </p:spTree>
    <p:extLst>
      <p:ext uri="{BB962C8B-B14F-4D97-AF65-F5344CB8AC3E}">
        <p14:creationId xmlns:p14="http://schemas.microsoft.com/office/powerpoint/2010/main" val="4112806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32A8F62-E2E9-4C7C-9D65-3954ED4D2804}"/>
              </a:ext>
            </a:extLst>
          </p:cNvPr>
          <p:cNvSpPr/>
          <p:nvPr/>
        </p:nvSpPr>
        <p:spPr>
          <a:xfrm>
            <a:off x="172278" y="132522"/>
            <a:ext cx="11887200" cy="3416320"/>
          </a:xfrm>
          <a:prstGeom prst="rect">
            <a:avLst/>
          </a:prstGeom>
        </p:spPr>
        <p:txBody>
          <a:bodyPr wrap="square">
            <a:spAutoFit/>
          </a:bodyPr>
          <a:lstStyle/>
          <a:p>
            <a:pPr algn="just"/>
            <a:r>
              <a:rPr lang="fr-FR" sz="2400" b="1" dirty="0" err="1">
                <a:solidFill>
                  <a:srgbClr val="000000"/>
                </a:solidFill>
                <a:latin typeface="Myriad Pro"/>
              </a:rPr>
              <a:t>Sınıf</a:t>
            </a:r>
            <a:r>
              <a:rPr lang="fr-FR" sz="2400" b="1" dirty="0">
                <a:solidFill>
                  <a:srgbClr val="000000"/>
                </a:solidFill>
                <a:latin typeface="Myriad Pro"/>
              </a:rPr>
              <a:t> </a:t>
            </a:r>
            <a:r>
              <a:rPr lang="fr-FR" sz="2400" b="1" dirty="0" err="1">
                <a:solidFill>
                  <a:srgbClr val="000000"/>
                </a:solidFill>
                <a:latin typeface="Myriad Pro"/>
              </a:rPr>
              <a:t>Yönetimi</a:t>
            </a:r>
            <a:r>
              <a:rPr lang="fr-FR" sz="2400" b="1" dirty="0">
                <a:solidFill>
                  <a:srgbClr val="000000"/>
                </a:solidFill>
                <a:latin typeface="Myriad Pro"/>
              </a:rPr>
              <a:t> </a:t>
            </a:r>
            <a:endParaRPr lang="fr-FR" sz="2400" dirty="0">
              <a:solidFill>
                <a:srgbClr val="000000"/>
              </a:solidFill>
              <a:latin typeface="Myriad Pro"/>
            </a:endParaRPr>
          </a:p>
          <a:p>
            <a:pPr algn="just"/>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yönetiminin</a:t>
            </a:r>
            <a:r>
              <a:rPr lang="fr-FR" sz="2400" dirty="0">
                <a:solidFill>
                  <a:srgbClr val="000000"/>
                </a:solidFill>
                <a:latin typeface="Minion Pro"/>
              </a:rPr>
              <a:t> en </a:t>
            </a:r>
            <a:r>
              <a:rPr lang="fr-FR" sz="2400" dirty="0" err="1">
                <a:solidFill>
                  <a:srgbClr val="000000"/>
                </a:solidFill>
                <a:latin typeface="Minion Pro"/>
              </a:rPr>
              <a:t>etkili</a:t>
            </a:r>
            <a:r>
              <a:rPr lang="fr-FR" sz="2400" dirty="0">
                <a:solidFill>
                  <a:srgbClr val="000000"/>
                </a:solidFill>
                <a:latin typeface="Minion Pro"/>
              </a:rPr>
              <a:t> </a:t>
            </a:r>
            <a:r>
              <a:rPr lang="fr-FR" sz="2400" dirty="0" err="1">
                <a:solidFill>
                  <a:srgbClr val="000000"/>
                </a:solidFill>
                <a:latin typeface="Minion Pro"/>
              </a:rPr>
              <a:t>ögesi</a:t>
            </a:r>
            <a:r>
              <a:rPr lang="fr-FR" sz="2400" dirty="0">
                <a:solidFill>
                  <a:srgbClr val="000000"/>
                </a:solidFill>
                <a:latin typeface="Minion Pro"/>
              </a:rPr>
              <a:t>, </a:t>
            </a:r>
            <a:r>
              <a:rPr lang="fr-FR" sz="2400" dirty="0" err="1">
                <a:solidFill>
                  <a:srgbClr val="000000"/>
                </a:solidFill>
                <a:latin typeface="Minion Pro"/>
              </a:rPr>
              <a:t>öğretmendir</a:t>
            </a:r>
            <a:r>
              <a:rPr lang="fr-FR" sz="2400" dirty="0">
                <a:solidFill>
                  <a:srgbClr val="000000"/>
                </a:solidFill>
                <a:latin typeface="Minion Pro"/>
              </a:rPr>
              <a:t>. </a:t>
            </a:r>
            <a:r>
              <a:rPr lang="fr-FR" sz="2400" dirty="0" err="1">
                <a:solidFill>
                  <a:srgbClr val="000000"/>
                </a:solidFill>
                <a:latin typeface="Minion Pro"/>
              </a:rPr>
              <a:t>Etkili</a:t>
            </a:r>
            <a:r>
              <a:rPr lang="fr-FR" sz="2400" dirty="0">
                <a:solidFill>
                  <a:srgbClr val="000000"/>
                </a:solidFill>
                <a:latin typeface="Minion Pro"/>
              </a:rPr>
              <a:t> </a:t>
            </a:r>
            <a:r>
              <a:rPr lang="fr-FR" sz="2400" dirty="0" err="1">
                <a:solidFill>
                  <a:srgbClr val="000000"/>
                </a:solidFill>
                <a:latin typeface="Minion Pro"/>
              </a:rPr>
              <a:t>bir</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yöneticisi</a:t>
            </a:r>
            <a:r>
              <a:rPr lang="fr-FR" sz="2400" dirty="0">
                <a:solidFill>
                  <a:srgbClr val="000000"/>
                </a:solidFill>
                <a:latin typeface="Minion Pro"/>
              </a:rPr>
              <a:t> </a:t>
            </a:r>
            <a:r>
              <a:rPr lang="fr-FR" sz="2400" dirty="0" err="1">
                <a:solidFill>
                  <a:srgbClr val="000000"/>
                </a:solidFill>
                <a:latin typeface="Minion Pro"/>
              </a:rPr>
              <a:t>olarak</a:t>
            </a:r>
            <a:r>
              <a:rPr lang="fr-FR" sz="2400" dirty="0">
                <a:solidFill>
                  <a:srgbClr val="000000"/>
                </a:solidFill>
                <a:latin typeface="Minion Pro"/>
              </a:rPr>
              <a:t> </a:t>
            </a:r>
            <a:r>
              <a:rPr lang="fr-FR" sz="2400" dirty="0" err="1">
                <a:solidFill>
                  <a:srgbClr val="000000"/>
                </a:solidFill>
                <a:latin typeface="Minion Pro"/>
              </a:rPr>
              <a:t>öğretmenden</a:t>
            </a:r>
            <a:r>
              <a:rPr lang="fr-FR" sz="2400" dirty="0">
                <a:solidFill>
                  <a:srgbClr val="000000"/>
                </a:solidFill>
                <a:latin typeface="Minion Pro"/>
              </a:rPr>
              <a:t> </a:t>
            </a:r>
            <a:r>
              <a:rPr lang="fr-FR" sz="2400" dirty="0" err="1">
                <a:solidFill>
                  <a:srgbClr val="000000"/>
                </a:solidFill>
                <a:latin typeface="Minion Pro"/>
              </a:rPr>
              <a:t>sınıfı</a:t>
            </a:r>
            <a:r>
              <a:rPr lang="fr-FR" sz="2400" dirty="0">
                <a:solidFill>
                  <a:srgbClr val="000000"/>
                </a:solidFill>
                <a:latin typeface="Minion Pro"/>
              </a:rPr>
              <a:t> </a:t>
            </a:r>
            <a:r>
              <a:rPr lang="fr-FR" sz="2400" dirty="0" err="1">
                <a:solidFill>
                  <a:srgbClr val="000000"/>
                </a:solidFill>
                <a:latin typeface="Minion Pro"/>
              </a:rPr>
              <a:t>eğitim</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hazır</a:t>
            </a:r>
            <a:r>
              <a:rPr lang="fr-FR" sz="2400" dirty="0">
                <a:solidFill>
                  <a:srgbClr val="000000"/>
                </a:solidFill>
                <a:latin typeface="Minion Pro"/>
              </a:rPr>
              <a:t> hale </a:t>
            </a:r>
            <a:r>
              <a:rPr lang="fr-FR" sz="2400" dirty="0" err="1">
                <a:solidFill>
                  <a:srgbClr val="000000"/>
                </a:solidFill>
                <a:latin typeface="Minion Pro"/>
              </a:rPr>
              <a:t>getirmesi</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kurallarını</a:t>
            </a:r>
            <a:r>
              <a:rPr lang="fr-FR" sz="2400" dirty="0">
                <a:solidFill>
                  <a:srgbClr val="000000"/>
                </a:solidFill>
                <a:latin typeface="Minion Pro"/>
              </a:rPr>
              <a:t> </a:t>
            </a:r>
            <a:r>
              <a:rPr lang="fr-FR" sz="2400" dirty="0" err="1">
                <a:solidFill>
                  <a:srgbClr val="000000"/>
                </a:solidFill>
                <a:latin typeface="Minion Pro"/>
              </a:rPr>
              <a:t>belirleme</a:t>
            </a:r>
            <a:r>
              <a:rPr lang="fr-FR" sz="2400" dirty="0">
                <a:solidFill>
                  <a:srgbClr val="000000"/>
                </a:solidFill>
                <a:latin typeface="Minion Pro"/>
              </a:rPr>
              <a:t> </a:t>
            </a:r>
            <a:r>
              <a:rPr lang="fr-FR" sz="2400" dirty="0" err="1">
                <a:solidFill>
                  <a:srgbClr val="000000"/>
                </a:solidFill>
                <a:latin typeface="Minion Pro"/>
              </a:rPr>
              <a:t>ve</a:t>
            </a:r>
            <a:r>
              <a:rPr lang="fr-FR" sz="2400" dirty="0">
                <a:solidFill>
                  <a:srgbClr val="000000"/>
                </a:solidFill>
                <a:latin typeface="Minion Pro"/>
              </a:rPr>
              <a:t> </a:t>
            </a:r>
            <a:r>
              <a:rPr lang="fr-FR" sz="2400" dirty="0" err="1">
                <a:solidFill>
                  <a:srgbClr val="000000"/>
                </a:solidFill>
                <a:latin typeface="Minion Pro"/>
              </a:rPr>
              <a:t>öğrencilere</a:t>
            </a:r>
            <a:r>
              <a:rPr lang="fr-FR" sz="2400" dirty="0">
                <a:solidFill>
                  <a:srgbClr val="000000"/>
                </a:solidFill>
                <a:latin typeface="Minion Pro"/>
              </a:rPr>
              <a:t> </a:t>
            </a:r>
            <a:r>
              <a:rPr lang="fr-FR" sz="2400" dirty="0" err="1">
                <a:solidFill>
                  <a:srgbClr val="000000"/>
                </a:solidFill>
                <a:latin typeface="Minion Pro"/>
              </a:rPr>
              <a:t>benimsetme</a:t>
            </a:r>
            <a:r>
              <a:rPr lang="fr-FR" sz="2400" dirty="0">
                <a:solidFill>
                  <a:srgbClr val="000000"/>
                </a:solidFill>
                <a:latin typeface="Minion Pro"/>
              </a:rPr>
              <a:t>, </a:t>
            </a:r>
            <a:r>
              <a:rPr lang="fr-FR" sz="2400" dirty="0" err="1">
                <a:solidFill>
                  <a:srgbClr val="000000"/>
                </a:solidFill>
                <a:latin typeface="Minion Pro"/>
              </a:rPr>
              <a:t>sınıfta</a:t>
            </a:r>
            <a:r>
              <a:rPr lang="fr-FR" sz="2400" dirty="0">
                <a:solidFill>
                  <a:srgbClr val="000000"/>
                </a:solidFill>
                <a:latin typeface="Minion Pro"/>
              </a:rPr>
              <a:t> </a:t>
            </a:r>
            <a:r>
              <a:rPr lang="fr-FR" sz="2400" dirty="0" err="1">
                <a:solidFill>
                  <a:srgbClr val="000000"/>
                </a:solidFill>
                <a:latin typeface="Minion Pro"/>
              </a:rPr>
              <a:t>iletişim</a:t>
            </a:r>
            <a:r>
              <a:rPr lang="fr-FR" sz="2400" dirty="0">
                <a:solidFill>
                  <a:srgbClr val="000000"/>
                </a:solidFill>
                <a:latin typeface="Minion Pro"/>
              </a:rPr>
              <a:t>, </a:t>
            </a:r>
            <a:r>
              <a:rPr lang="fr-FR" sz="2400" dirty="0" err="1">
                <a:solidFill>
                  <a:srgbClr val="000000"/>
                </a:solidFill>
                <a:latin typeface="Minion Pro"/>
              </a:rPr>
              <a:t>sınıfta</a:t>
            </a:r>
            <a:r>
              <a:rPr lang="fr-FR" sz="2400" dirty="0">
                <a:solidFill>
                  <a:srgbClr val="000000"/>
                </a:solidFill>
                <a:latin typeface="Minion Pro"/>
              </a:rPr>
              <a:t> </a:t>
            </a:r>
            <a:r>
              <a:rPr lang="fr-FR" sz="2400" dirty="0" err="1">
                <a:solidFill>
                  <a:srgbClr val="000000"/>
                </a:solidFill>
                <a:latin typeface="Minion Pro"/>
              </a:rPr>
              <a:t>zamanın</a:t>
            </a:r>
            <a:r>
              <a:rPr lang="fr-FR" sz="2400" dirty="0">
                <a:solidFill>
                  <a:srgbClr val="000000"/>
                </a:solidFill>
                <a:latin typeface="Minion Pro"/>
              </a:rPr>
              <a:t> </a:t>
            </a:r>
            <a:r>
              <a:rPr lang="fr-FR" sz="2400" dirty="0" err="1">
                <a:solidFill>
                  <a:srgbClr val="000000"/>
                </a:solidFill>
                <a:latin typeface="Minion Pro"/>
              </a:rPr>
              <a:t>kullanılması</a:t>
            </a:r>
            <a:r>
              <a:rPr lang="fr-FR" sz="2400" dirty="0">
                <a:solidFill>
                  <a:srgbClr val="000000"/>
                </a:solidFill>
                <a:latin typeface="Minion Pro"/>
              </a:rPr>
              <a:t>, </a:t>
            </a:r>
            <a:r>
              <a:rPr lang="fr-FR" sz="2400" dirty="0" err="1">
                <a:solidFill>
                  <a:srgbClr val="000000"/>
                </a:solidFill>
                <a:latin typeface="Minion Pro"/>
              </a:rPr>
              <a:t>sınıfın</a:t>
            </a:r>
            <a:r>
              <a:rPr lang="fr-FR" sz="2400" dirty="0">
                <a:solidFill>
                  <a:srgbClr val="000000"/>
                </a:solidFill>
                <a:latin typeface="Minion Pro"/>
              </a:rPr>
              <a:t> </a:t>
            </a:r>
            <a:r>
              <a:rPr lang="fr-FR" sz="2400" dirty="0" err="1">
                <a:solidFill>
                  <a:srgbClr val="000000"/>
                </a:solidFill>
                <a:latin typeface="Minion Pro"/>
              </a:rPr>
              <a:t>örgütlenmesi</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etkinlikleri</a:t>
            </a:r>
            <a:r>
              <a:rPr lang="fr-FR" sz="2400" dirty="0">
                <a:solidFill>
                  <a:srgbClr val="000000"/>
                </a:solidFill>
                <a:latin typeface="Minion Pro"/>
              </a:rPr>
              <a:t> </a:t>
            </a:r>
            <a:r>
              <a:rPr lang="fr-FR" sz="2400" dirty="0" err="1">
                <a:solidFill>
                  <a:srgbClr val="000000"/>
                </a:solidFill>
                <a:latin typeface="Minion Pro"/>
              </a:rPr>
              <a:t>düzenleme</a:t>
            </a:r>
            <a:r>
              <a:rPr lang="fr-FR" sz="2400" dirty="0">
                <a:solidFill>
                  <a:srgbClr val="000000"/>
                </a:solidFill>
                <a:latin typeface="Minion Pro"/>
              </a:rPr>
              <a:t>, </a:t>
            </a:r>
            <a:r>
              <a:rPr lang="fr-FR" sz="2400" dirty="0" err="1">
                <a:solidFill>
                  <a:srgbClr val="000000"/>
                </a:solidFill>
                <a:latin typeface="Minion Pro"/>
              </a:rPr>
              <a:t>öğretimin</a:t>
            </a:r>
            <a:r>
              <a:rPr lang="fr-FR" sz="2400" dirty="0">
                <a:solidFill>
                  <a:srgbClr val="000000"/>
                </a:solidFill>
                <a:latin typeface="Minion Pro"/>
              </a:rPr>
              <a:t> </a:t>
            </a:r>
            <a:r>
              <a:rPr lang="fr-FR" sz="2400" dirty="0" err="1">
                <a:solidFill>
                  <a:srgbClr val="000000"/>
                </a:solidFill>
                <a:latin typeface="Minion Pro"/>
              </a:rPr>
              <a:t>kalitesi</a:t>
            </a:r>
            <a:r>
              <a:rPr lang="fr-FR" sz="2400" dirty="0">
                <a:solidFill>
                  <a:srgbClr val="000000"/>
                </a:solidFill>
                <a:latin typeface="Minion Pro"/>
              </a:rPr>
              <a:t> </a:t>
            </a:r>
            <a:r>
              <a:rPr lang="fr-FR" sz="2400" dirty="0" err="1">
                <a:solidFill>
                  <a:srgbClr val="000000"/>
                </a:solidFill>
                <a:latin typeface="Minion Pro"/>
              </a:rPr>
              <a:t>ve</a:t>
            </a:r>
            <a:r>
              <a:rPr lang="fr-FR" sz="2400" dirty="0">
                <a:solidFill>
                  <a:srgbClr val="000000"/>
                </a:solidFill>
                <a:latin typeface="Minion Pro"/>
              </a:rPr>
              <a:t> </a:t>
            </a:r>
            <a:r>
              <a:rPr lang="fr-FR" sz="2400" dirty="0" err="1">
                <a:solidFill>
                  <a:srgbClr val="000000"/>
                </a:solidFill>
                <a:latin typeface="Minion Pro"/>
              </a:rPr>
              <a:t>çocukların</a:t>
            </a:r>
            <a:r>
              <a:rPr lang="fr-FR" sz="2400" dirty="0">
                <a:solidFill>
                  <a:srgbClr val="000000"/>
                </a:solidFill>
                <a:latin typeface="Minion Pro"/>
              </a:rPr>
              <a:t> </a:t>
            </a:r>
            <a:r>
              <a:rPr lang="fr-FR" sz="2400" dirty="0" err="1">
                <a:solidFill>
                  <a:srgbClr val="000000"/>
                </a:solidFill>
                <a:latin typeface="Minion Pro"/>
              </a:rPr>
              <a:t>gereksinimlerindeki</a:t>
            </a:r>
            <a:r>
              <a:rPr lang="fr-FR" sz="2400" dirty="0">
                <a:solidFill>
                  <a:srgbClr val="000000"/>
                </a:solidFill>
                <a:latin typeface="Minion Pro"/>
              </a:rPr>
              <a:t> </a:t>
            </a:r>
            <a:r>
              <a:rPr lang="fr-FR" sz="2400" dirty="0" err="1">
                <a:solidFill>
                  <a:srgbClr val="000000"/>
                </a:solidFill>
                <a:latin typeface="Minion Pro"/>
              </a:rPr>
              <a:t>farklılıkları</a:t>
            </a:r>
            <a:r>
              <a:rPr lang="fr-FR" sz="2400" dirty="0">
                <a:solidFill>
                  <a:srgbClr val="000000"/>
                </a:solidFill>
                <a:latin typeface="Minion Pro"/>
              </a:rPr>
              <a:t> </a:t>
            </a:r>
            <a:r>
              <a:rPr lang="fr-FR" sz="2400" dirty="0" err="1">
                <a:solidFill>
                  <a:srgbClr val="000000"/>
                </a:solidFill>
                <a:latin typeface="Minion Pro"/>
              </a:rPr>
              <a:t>dikkate</a:t>
            </a:r>
            <a:r>
              <a:rPr lang="fr-FR" sz="2400" dirty="0">
                <a:solidFill>
                  <a:srgbClr val="000000"/>
                </a:solidFill>
                <a:latin typeface="Minion Pro"/>
              </a:rPr>
              <a:t> </a:t>
            </a:r>
            <a:r>
              <a:rPr lang="fr-FR" sz="2400" dirty="0" err="1">
                <a:solidFill>
                  <a:srgbClr val="000000"/>
                </a:solidFill>
                <a:latin typeface="Minion Pro"/>
              </a:rPr>
              <a:t>alması</a:t>
            </a:r>
            <a:r>
              <a:rPr lang="fr-FR" sz="2400" dirty="0">
                <a:solidFill>
                  <a:srgbClr val="000000"/>
                </a:solidFill>
                <a:latin typeface="Minion Pro"/>
              </a:rPr>
              <a:t> </a:t>
            </a:r>
            <a:r>
              <a:rPr lang="fr-FR" sz="2400" dirty="0" err="1">
                <a:solidFill>
                  <a:srgbClr val="000000"/>
                </a:solidFill>
                <a:latin typeface="Minion Pro"/>
              </a:rPr>
              <a:t>beklenir</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yönetimi</a:t>
            </a:r>
            <a:r>
              <a:rPr lang="fr-FR" sz="2400" dirty="0">
                <a:solidFill>
                  <a:srgbClr val="000000"/>
                </a:solidFill>
                <a:latin typeface="Minion Pro"/>
              </a:rPr>
              <a:t>, </a:t>
            </a:r>
            <a:r>
              <a:rPr lang="fr-FR" sz="2400" dirty="0" err="1">
                <a:solidFill>
                  <a:srgbClr val="000000"/>
                </a:solidFill>
                <a:latin typeface="Minion Pro"/>
              </a:rPr>
              <a:t>öğretmenin</a:t>
            </a:r>
            <a:r>
              <a:rPr lang="fr-FR" sz="2400" dirty="0">
                <a:solidFill>
                  <a:srgbClr val="000000"/>
                </a:solidFill>
                <a:latin typeface="Minion Pro"/>
              </a:rPr>
              <a:t> </a:t>
            </a:r>
            <a:r>
              <a:rPr lang="fr-FR" sz="2400" dirty="0" err="1">
                <a:solidFill>
                  <a:srgbClr val="000000"/>
                </a:solidFill>
                <a:latin typeface="Minion Pro"/>
              </a:rPr>
              <a:t>sınıfta</a:t>
            </a:r>
            <a:r>
              <a:rPr lang="fr-FR" sz="2400" dirty="0">
                <a:solidFill>
                  <a:srgbClr val="000000"/>
                </a:solidFill>
                <a:latin typeface="Minion Pro"/>
              </a:rPr>
              <a:t> </a:t>
            </a:r>
            <a:r>
              <a:rPr lang="fr-FR" sz="2400" dirty="0" err="1">
                <a:solidFill>
                  <a:srgbClr val="000000"/>
                </a:solidFill>
                <a:latin typeface="Minion Pro"/>
              </a:rPr>
              <a:t>öğrenme</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etkili</a:t>
            </a:r>
            <a:r>
              <a:rPr lang="fr-FR" sz="2400" dirty="0">
                <a:solidFill>
                  <a:srgbClr val="000000"/>
                </a:solidFill>
                <a:latin typeface="Minion Pro"/>
              </a:rPr>
              <a:t> </a:t>
            </a:r>
            <a:r>
              <a:rPr lang="fr-FR" sz="2400" dirty="0" err="1">
                <a:solidFill>
                  <a:srgbClr val="000000"/>
                </a:solidFill>
                <a:latin typeface="Minion Pro"/>
              </a:rPr>
              <a:t>bir</a:t>
            </a:r>
            <a:r>
              <a:rPr lang="fr-FR" sz="2400" dirty="0">
                <a:solidFill>
                  <a:srgbClr val="000000"/>
                </a:solidFill>
                <a:latin typeface="Minion Pro"/>
              </a:rPr>
              <a:t> </a:t>
            </a:r>
            <a:r>
              <a:rPr lang="fr-FR" sz="2400" dirty="0" err="1">
                <a:solidFill>
                  <a:srgbClr val="000000"/>
                </a:solidFill>
                <a:latin typeface="Minion Pro"/>
              </a:rPr>
              <a:t>ortam</a:t>
            </a:r>
            <a:r>
              <a:rPr lang="fr-FR" sz="2400" dirty="0">
                <a:solidFill>
                  <a:srgbClr val="000000"/>
                </a:solidFill>
                <a:latin typeface="Minion Pro"/>
              </a:rPr>
              <a:t> </a:t>
            </a:r>
            <a:r>
              <a:rPr lang="fr-FR" sz="2400" dirty="0" err="1">
                <a:solidFill>
                  <a:srgbClr val="000000"/>
                </a:solidFill>
                <a:latin typeface="Minion Pro"/>
              </a:rPr>
              <a:t>oluşturmak</a:t>
            </a:r>
            <a:r>
              <a:rPr lang="fr-FR" sz="2400" dirty="0">
                <a:solidFill>
                  <a:srgbClr val="000000"/>
                </a:solidFill>
                <a:latin typeface="Minion Pro"/>
              </a:rPr>
              <a:t> </a:t>
            </a:r>
            <a:r>
              <a:rPr lang="fr-FR" sz="2400" dirty="0" err="1">
                <a:solidFill>
                  <a:srgbClr val="000000"/>
                </a:solidFill>
                <a:latin typeface="Minion Pro"/>
              </a:rPr>
              <a:t>amacıyla</a:t>
            </a:r>
            <a:r>
              <a:rPr lang="fr-FR" sz="2400" dirty="0">
                <a:solidFill>
                  <a:srgbClr val="000000"/>
                </a:solidFill>
                <a:latin typeface="Minion Pro"/>
              </a:rPr>
              <a:t> </a:t>
            </a:r>
            <a:r>
              <a:rPr lang="fr-FR" sz="2400" dirty="0" err="1">
                <a:solidFill>
                  <a:srgbClr val="000000"/>
                </a:solidFill>
                <a:latin typeface="Minion Pro"/>
              </a:rPr>
              <a:t>yaptığı</a:t>
            </a:r>
            <a:r>
              <a:rPr lang="fr-FR" sz="2400" dirty="0">
                <a:solidFill>
                  <a:srgbClr val="000000"/>
                </a:solidFill>
                <a:latin typeface="Minion Pro"/>
              </a:rPr>
              <a:t> </a:t>
            </a:r>
            <a:r>
              <a:rPr lang="fr-FR" sz="2400" dirty="0" err="1">
                <a:solidFill>
                  <a:srgbClr val="000000"/>
                </a:solidFill>
                <a:latin typeface="Minion Pro"/>
              </a:rPr>
              <a:t>uygulamalar</a:t>
            </a:r>
            <a:r>
              <a:rPr lang="fr-FR" sz="2400" dirty="0">
                <a:solidFill>
                  <a:srgbClr val="000000"/>
                </a:solidFill>
                <a:latin typeface="Minion Pro"/>
              </a:rPr>
              <a:t> </a:t>
            </a:r>
            <a:r>
              <a:rPr lang="fr-FR" sz="2400" dirty="0" err="1">
                <a:solidFill>
                  <a:srgbClr val="000000"/>
                </a:solidFill>
                <a:latin typeface="Minion Pro"/>
              </a:rPr>
              <a:t>ve</a:t>
            </a:r>
            <a:r>
              <a:rPr lang="fr-FR" sz="2400" dirty="0">
                <a:solidFill>
                  <a:srgbClr val="000000"/>
                </a:solidFill>
                <a:latin typeface="Minion Pro"/>
              </a:rPr>
              <a:t> </a:t>
            </a:r>
            <a:r>
              <a:rPr lang="fr-FR" sz="2400" dirty="0" err="1">
                <a:solidFill>
                  <a:srgbClr val="000000"/>
                </a:solidFill>
                <a:latin typeface="Minion Pro"/>
              </a:rPr>
              <a:t>izlediği</a:t>
            </a:r>
            <a:r>
              <a:rPr lang="fr-FR" sz="2400" dirty="0">
                <a:solidFill>
                  <a:srgbClr val="000000"/>
                </a:solidFill>
                <a:latin typeface="Minion Pro"/>
              </a:rPr>
              <a:t> </a:t>
            </a:r>
            <a:r>
              <a:rPr lang="fr-FR" sz="2400" dirty="0" err="1">
                <a:solidFill>
                  <a:srgbClr val="000000"/>
                </a:solidFill>
                <a:latin typeface="Minion Pro"/>
              </a:rPr>
              <a:t>stratejilerin</a:t>
            </a:r>
            <a:r>
              <a:rPr lang="fr-FR" sz="2400" dirty="0">
                <a:solidFill>
                  <a:srgbClr val="000000"/>
                </a:solidFill>
                <a:latin typeface="Minion Pro"/>
              </a:rPr>
              <a:t> </a:t>
            </a:r>
            <a:r>
              <a:rPr lang="fr-FR" sz="2400" dirty="0" err="1">
                <a:solidFill>
                  <a:srgbClr val="000000"/>
                </a:solidFill>
                <a:latin typeface="Minion Pro"/>
              </a:rPr>
              <a:t>tümüdür</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yönetimi</a:t>
            </a:r>
            <a:r>
              <a:rPr lang="fr-FR" sz="2400" dirty="0">
                <a:solidFill>
                  <a:srgbClr val="000000"/>
                </a:solidFill>
                <a:latin typeface="Minion Pro"/>
              </a:rPr>
              <a:t> </a:t>
            </a:r>
            <a:r>
              <a:rPr lang="fr-FR" sz="2400" dirty="0" err="1">
                <a:solidFill>
                  <a:srgbClr val="000000"/>
                </a:solidFill>
                <a:latin typeface="Minion Pro"/>
              </a:rPr>
              <a:t>öğretmenler</a:t>
            </a:r>
            <a:r>
              <a:rPr lang="fr-FR" sz="2400" dirty="0">
                <a:solidFill>
                  <a:srgbClr val="000000"/>
                </a:solidFill>
                <a:latin typeface="Minion Pro"/>
              </a:rPr>
              <a:t> </a:t>
            </a:r>
            <a:r>
              <a:rPr lang="fr-FR" sz="2400" dirty="0" err="1">
                <a:solidFill>
                  <a:srgbClr val="000000"/>
                </a:solidFill>
                <a:latin typeface="Minion Pro"/>
              </a:rPr>
              <a:t>tarafından</a:t>
            </a:r>
            <a:r>
              <a:rPr lang="fr-FR" sz="2400" dirty="0">
                <a:solidFill>
                  <a:srgbClr val="000000"/>
                </a:solidFill>
                <a:latin typeface="Minion Pro"/>
              </a:rPr>
              <a:t> </a:t>
            </a:r>
            <a:r>
              <a:rPr lang="fr-FR" sz="2400" dirty="0" err="1">
                <a:solidFill>
                  <a:srgbClr val="000000"/>
                </a:solidFill>
                <a:latin typeface="Minion Pro"/>
              </a:rPr>
              <a:t>öğrencilere</a:t>
            </a:r>
            <a:r>
              <a:rPr lang="fr-FR" sz="2400" dirty="0">
                <a:solidFill>
                  <a:srgbClr val="000000"/>
                </a:solidFill>
                <a:latin typeface="Minion Pro"/>
              </a:rPr>
              <a:t> </a:t>
            </a:r>
            <a:r>
              <a:rPr lang="fr-FR" sz="2400" dirty="0" err="1">
                <a:solidFill>
                  <a:srgbClr val="000000"/>
                </a:solidFill>
                <a:latin typeface="Minion Pro"/>
              </a:rPr>
              <a:t>sınıfta</a:t>
            </a:r>
            <a:r>
              <a:rPr lang="fr-FR" sz="2400" dirty="0">
                <a:solidFill>
                  <a:srgbClr val="000000"/>
                </a:solidFill>
                <a:latin typeface="Minion Pro"/>
              </a:rPr>
              <a:t> </a:t>
            </a:r>
            <a:r>
              <a:rPr lang="fr-FR" sz="2400" dirty="0" err="1">
                <a:solidFill>
                  <a:srgbClr val="000000"/>
                </a:solidFill>
                <a:latin typeface="Minion Pro"/>
              </a:rPr>
              <a:t>ve</a:t>
            </a:r>
            <a:r>
              <a:rPr lang="fr-FR" sz="2400" dirty="0">
                <a:solidFill>
                  <a:srgbClr val="000000"/>
                </a:solidFill>
                <a:latin typeface="Minion Pro"/>
              </a:rPr>
              <a:t> </a:t>
            </a:r>
            <a:r>
              <a:rPr lang="fr-FR" sz="2400" dirty="0" err="1">
                <a:solidFill>
                  <a:srgbClr val="000000"/>
                </a:solidFill>
                <a:latin typeface="Minion Pro"/>
              </a:rPr>
              <a:t>iş</a:t>
            </a:r>
            <a:r>
              <a:rPr lang="fr-FR" sz="2400" dirty="0">
                <a:solidFill>
                  <a:srgbClr val="000000"/>
                </a:solidFill>
                <a:latin typeface="Minion Pro"/>
              </a:rPr>
              <a:t> </a:t>
            </a:r>
            <a:r>
              <a:rPr lang="fr-FR" sz="2400" dirty="0" err="1">
                <a:solidFill>
                  <a:srgbClr val="000000"/>
                </a:solidFill>
                <a:latin typeface="Minion Pro"/>
              </a:rPr>
              <a:t>yaşamında</a:t>
            </a:r>
            <a:r>
              <a:rPr lang="fr-FR" sz="2400" dirty="0">
                <a:solidFill>
                  <a:srgbClr val="000000"/>
                </a:solidFill>
                <a:latin typeface="Minion Pro"/>
              </a:rPr>
              <a:t> </a:t>
            </a:r>
            <a:r>
              <a:rPr lang="fr-FR" sz="2400" dirty="0" err="1">
                <a:solidFill>
                  <a:srgbClr val="000000"/>
                </a:solidFill>
                <a:latin typeface="Minion Pro"/>
              </a:rPr>
              <a:t>toplumda</a:t>
            </a:r>
            <a:r>
              <a:rPr lang="fr-FR" sz="2400" dirty="0">
                <a:solidFill>
                  <a:srgbClr val="000000"/>
                </a:solidFill>
                <a:latin typeface="Minion Pro"/>
              </a:rPr>
              <a:t> </a:t>
            </a:r>
            <a:r>
              <a:rPr lang="fr-FR" sz="2400" dirty="0" err="1">
                <a:solidFill>
                  <a:srgbClr val="000000"/>
                </a:solidFill>
                <a:latin typeface="Minion Pro"/>
              </a:rPr>
              <a:t>kurallara</a:t>
            </a:r>
            <a:r>
              <a:rPr lang="fr-FR" sz="2400" dirty="0">
                <a:solidFill>
                  <a:srgbClr val="000000"/>
                </a:solidFill>
                <a:latin typeface="Minion Pro"/>
              </a:rPr>
              <a:t> </a:t>
            </a:r>
            <a:r>
              <a:rPr lang="fr-FR" sz="2400" dirty="0" err="1">
                <a:solidFill>
                  <a:srgbClr val="000000"/>
                </a:solidFill>
                <a:latin typeface="Minion Pro"/>
              </a:rPr>
              <a:t>uymaları</a:t>
            </a:r>
            <a:r>
              <a:rPr lang="fr-FR" sz="2400" dirty="0">
                <a:solidFill>
                  <a:srgbClr val="000000"/>
                </a:solidFill>
                <a:latin typeface="Minion Pro"/>
              </a:rPr>
              <a:t> </a:t>
            </a:r>
            <a:r>
              <a:rPr lang="fr-FR" sz="2400" dirty="0" err="1">
                <a:solidFill>
                  <a:srgbClr val="000000"/>
                </a:solidFill>
                <a:latin typeface="Minion Pro"/>
              </a:rPr>
              <a:t>başarıları</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yol</a:t>
            </a:r>
            <a:r>
              <a:rPr lang="fr-FR" sz="2400" dirty="0">
                <a:solidFill>
                  <a:srgbClr val="000000"/>
                </a:solidFill>
                <a:latin typeface="Minion Pro"/>
              </a:rPr>
              <a:t> </a:t>
            </a:r>
            <a:r>
              <a:rPr lang="fr-FR" sz="2400" dirty="0" err="1">
                <a:solidFill>
                  <a:srgbClr val="000000"/>
                </a:solidFill>
                <a:latin typeface="Minion Pro"/>
              </a:rPr>
              <a:t>göstermeleri</a:t>
            </a:r>
            <a:r>
              <a:rPr lang="fr-FR" sz="2400" dirty="0">
                <a:solidFill>
                  <a:srgbClr val="000000"/>
                </a:solidFill>
                <a:latin typeface="Minion Pro"/>
              </a:rPr>
              <a:t> </a:t>
            </a:r>
            <a:r>
              <a:rPr lang="fr-FR" sz="2400" dirty="0" err="1">
                <a:solidFill>
                  <a:srgbClr val="000000"/>
                </a:solidFill>
                <a:latin typeface="Minion Pro"/>
              </a:rPr>
              <a:t>amacıyla</a:t>
            </a:r>
            <a:r>
              <a:rPr lang="fr-FR" sz="2400" dirty="0">
                <a:solidFill>
                  <a:srgbClr val="000000"/>
                </a:solidFill>
                <a:latin typeface="Minion Pro"/>
              </a:rPr>
              <a:t> </a:t>
            </a:r>
            <a:r>
              <a:rPr lang="fr-FR" sz="2400" dirty="0" err="1">
                <a:solidFill>
                  <a:srgbClr val="000000"/>
                </a:solidFill>
                <a:latin typeface="Minion Pro"/>
              </a:rPr>
              <a:t>yürütülen</a:t>
            </a:r>
            <a:r>
              <a:rPr lang="fr-FR" sz="2400" dirty="0">
                <a:solidFill>
                  <a:srgbClr val="000000"/>
                </a:solidFill>
                <a:latin typeface="Minion Pro"/>
              </a:rPr>
              <a:t> </a:t>
            </a:r>
            <a:r>
              <a:rPr lang="fr-FR" sz="2400" dirty="0" err="1">
                <a:solidFill>
                  <a:srgbClr val="000000"/>
                </a:solidFill>
                <a:latin typeface="Minion Pro"/>
              </a:rPr>
              <a:t>sistematik</a:t>
            </a:r>
            <a:r>
              <a:rPr lang="fr-FR" sz="2400" dirty="0">
                <a:solidFill>
                  <a:srgbClr val="000000"/>
                </a:solidFill>
                <a:latin typeface="Minion Pro"/>
              </a:rPr>
              <a:t> </a:t>
            </a:r>
            <a:r>
              <a:rPr lang="fr-FR" sz="2400" dirty="0" err="1">
                <a:solidFill>
                  <a:srgbClr val="000000"/>
                </a:solidFill>
                <a:latin typeface="Minion Pro"/>
              </a:rPr>
              <a:t>uygulamalar</a:t>
            </a:r>
            <a:r>
              <a:rPr lang="fr-FR" sz="2400" dirty="0">
                <a:solidFill>
                  <a:srgbClr val="000000"/>
                </a:solidFill>
                <a:latin typeface="Minion Pro"/>
              </a:rPr>
              <a:t> </a:t>
            </a:r>
            <a:r>
              <a:rPr lang="fr-FR" sz="2400" dirty="0" err="1">
                <a:solidFill>
                  <a:srgbClr val="000000"/>
                </a:solidFill>
                <a:latin typeface="Minion Pro"/>
              </a:rPr>
              <a:t>sürecidir</a:t>
            </a:r>
            <a:r>
              <a:rPr lang="fr-FR" sz="2400" dirty="0">
                <a:solidFill>
                  <a:srgbClr val="000000"/>
                </a:solidFill>
                <a:latin typeface="Minion Pro"/>
              </a:rPr>
              <a:t>. </a:t>
            </a:r>
            <a:endParaRPr lang="fr-FR" sz="2400" dirty="0"/>
          </a:p>
        </p:txBody>
      </p:sp>
      <p:pic>
        <p:nvPicPr>
          <p:cNvPr id="3" name="Resim 2">
            <a:extLst>
              <a:ext uri="{FF2B5EF4-FFF2-40B4-BE49-F238E27FC236}">
                <a16:creationId xmlns:a16="http://schemas.microsoft.com/office/drawing/2014/main" id="{37F468AC-92B0-40D9-BE5C-5172C0EB9734}"/>
              </a:ext>
            </a:extLst>
          </p:cNvPr>
          <p:cNvPicPr>
            <a:picLocks noChangeAspect="1"/>
          </p:cNvPicPr>
          <p:nvPr/>
        </p:nvPicPr>
        <p:blipFill>
          <a:blip r:embed="rId2"/>
          <a:stretch>
            <a:fillRect/>
          </a:stretch>
        </p:blipFill>
        <p:spPr>
          <a:xfrm>
            <a:off x="1476375" y="3429000"/>
            <a:ext cx="6355659" cy="3429000"/>
          </a:xfrm>
          <a:prstGeom prst="rect">
            <a:avLst/>
          </a:prstGeom>
        </p:spPr>
      </p:pic>
    </p:spTree>
    <p:extLst>
      <p:ext uri="{BB962C8B-B14F-4D97-AF65-F5344CB8AC3E}">
        <p14:creationId xmlns:p14="http://schemas.microsoft.com/office/powerpoint/2010/main" val="2275404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5BC21D5-41B3-4B76-B4C7-0E07981E709B}"/>
              </a:ext>
            </a:extLst>
          </p:cNvPr>
          <p:cNvSpPr/>
          <p:nvPr/>
        </p:nvSpPr>
        <p:spPr>
          <a:xfrm>
            <a:off x="410817" y="251791"/>
            <a:ext cx="11635409" cy="3970318"/>
          </a:xfrm>
          <a:prstGeom prst="rect">
            <a:avLst/>
          </a:prstGeom>
        </p:spPr>
        <p:txBody>
          <a:bodyPr wrap="square">
            <a:spAutoFit/>
          </a:bodyPr>
          <a:lstStyle/>
          <a:p>
            <a:r>
              <a:rPr lang="fr-FR" dirty="0" err="1"/>
              <a:t>Öğrenmenin</a:t>
            </a:r>
            <a:r>
              <a:rPr lang="fr-FR" dirty="0"/>
              <a:t> </a:t>
            </a:r>
            <a:r>
              <a:rPr lang="fr-FR" dirty="0" err="1"/>
              <a:t>oluşturulması</a:t>
            </a:r>
            <a:r>
              <a:rPr lang="fr-FR" dirty="0"/>
              <a:t> </a:t>
            </a:r>
            <a:r>
              <a:rPr lang="fr-FR" dirty="0" err="1"/>
              <a:t>iyi</a:t>
            </a:r>
            <a:r>
              <a:rPr lang="fr-FR" dirty="0"/>
              <a:t> </a:t>
            </a:r>
            <a:r>
              <a:rPr lang="fr-FR" dirty="0" err="1"/>
              <a:t>bir</a:t>
            </a:r>
            <a:r>
              <a:rPr lang="fr-FR" dirty="0"/>
              <a:t> </a:t>
            </a:r>
            <a:r>
              <a:rPr lang="fr-FR" dirty="0" err="1"/>
              <a:t>sınıf</a:t>
            </a:r>
            <a:r>
              <a:rPr lang="fr-FR" dirty="0"/>
              <a:t> </a:t>
            </a:r>
            <a:r>
              <a:rPr lang="fr-FR" dirty="0" err="1"/>
              <a:t>yönetimine</a:t>
            </a:r>
            <a:r>
              <a:rPr lang="fr-FR" dirty="0"/>
              <a:t> </a:t>
            </a:r>
            <a:r>
              <a:rPr lang="fr-FR" dirty="0" err="1"/>
              <a:t>bağlıdır</a:t>
            </a:r>
            <a:r>
              <a:rPr lang="fr-FR" dirty="0"/>
              <a:t>. </a:t>
            </a:r>
            <a:r>
              <a:rPr lang="fr-FR" dirty="0" err="1"/>
              <a:t>Sınıf</a:t>
            </a:r>
            <a:r>
              <a:rPr lang="fr-FR" dirty="0"/>
              <a:t> </a:t>
            </a:r>
            <a:r>
              <a:rPr lang="fr-FR" dirty="0" err="1"/>
              <a:t>yönetimi</a:t>
            </a:r>
            <a:r>
              <a:rPr lang="fr-FR" dirty="0"/>
              <a:t> </a:t>
            </a:r>
            <a:r>
              <a:rPr lang="fr-FR" dirty="0" err="1"/>
              <a:t>ilkelerinin</a:t>
            </a:r>
            <a:r>
              <a:rPr lang="fr-FR" dirty="0"/>
              <a:t> </a:t>
            </a:r>
            <a:r>
              <a:rPr lang="fr-FR" dirty="0" err="1"/>
              <a:t>başarıyla</a:t>
            </a:r>
            <a:r>
              <a:rPr lang="fr-FR" dirty="0"/>
              <a:t> </a:t>
            </a:r>
            <a:r>
              <a:rPr lang="fr-FR" dirty="0" err="1"/>
              <a:t>uygulanmasında</a:t>
            </a:r>
            <a:r>
              <a:rPr lang="fr-FR" dirty="0"/>
              <a:t> </a:t>
            </a:r>
            <a:r>
              <a:rPr lang="fr-FR" dirty="0" err="1"/>
              <a:t>bazı</a:t>
            </a:r>
            <a:r>
              <a:rPr lang="fr-FR" dirty="0"/>
              <a:t> </a:t>
            </a:r>
            <a:r>
              <a:rPr lang="fr-FR" dirty="0" err="1"/>
              <a:t>önemli</a:t>
            </a:r>
            <a:r>
              <a:rPr lang="fr-FR" dirty="0"/>
              <a:t> </a:t>
            </a:r>
            <a:r>
              <a:rPr lang="fr-FR" dirty="0" err="1"/>
              <a:t>davranışlara</a:t>
            </a:r>
            <a:r>
              <a:rPr lang="fr-FR" dirty="0"/>
              <a:t> </a:t>
            </a:r>
            <a:r>
              <a:rPr lang="fr-FR" dirty="0" err="1"/>
              <a:t>ve</a:t>
            </a:r>
            <a:r>
              <a:rPr lang="fr-FR" dirty="0"/>
              <a:t> </a:t>
            </a:r>
            <a:r>
              <a:rPr lang="fr-FR" dirty="0" err="1"/>
              <a:t>kişisel</a:t>
            </a:r>
            <a:r>
              <a:rPr lang="fr-FR" dirty="0"/>
              <a:t> </a:t>
            </a:r>
            <a:r>
              <a:rPr lang="fr-FR" dirty="0" err="1"/>
              <a:t>yeteneklere</a:t>
            </a:r>
            <a:r>
              <a:rPr lang="fr-FR" dirty="0"/>
              <a:t> </a:t>
            </a:r>
            <a:r>
              <a:rPr lang="fr-FR" dirty="0" err="1"/>
              <a:t>ihtiyaç</a:t>
            </a:r>
            <a:r>
              <a:rPr lang="fr-FR" dirty="0"/>
              <a:t> </a:t>
            </a:r>
            <a:r>
              <a:rPr lang="fr-FR" dirty="0" err="1"/>
              <a:t>vardır</a:t>
            </a:r>
            <a:r>
              <a:rPr lang="fr-FR" dirty="0"/>
              <a:t>. </a:t>
            </a:r>
            <a:r>
              <a:rPr lang="fr-FR" dirty="0" err="1"/>
              <a:t>Olumlu</a:t>
            </a:r>
            <a:r>
              <a:rPr lang="fr-FR" dirty="0"/>
              <a:t> </a:t>
            </a:r>
            <a:r>
              <a:rPr lang="fr-FR" dirty="0" err="1"/>
              <a:t>davranışlar</a:t>
            </a:r>
            <a:r>
              <a:rPr lang="fr-FR" dirty="0"/>
              <a:t> </a:t>
            </a:r>
            <a:r>
              <a:rPr lang="fr-FR" dirty="0" err="1"/>
              <a:t>öğretmeni</a:t>
            </a:r>
            <a:r>
              <a:rPr lang="fr-FR" dirty="0"/>
              <a:t> </a:t>
            </a:r>
            <a:r>
              <a:rPr lang="fr-FR" dirty="0" err="1"/>
              <a:t>sadece</a:t>
            </a:r>
            <a:r>
              <a:rPr lang="fr-FR" dirty="0"/>
              <a:t> </a:t>
            </a:r>
            <a:r>
              <a:rPr lang="fr-FR" dirty="0" err="1"/>
              <a:t>ona</a:t>
            </a:r>
            <a:r>
              <a:rPr lang="fr-FR" dirty="0"/>
              <a:t> </a:t>
            </a:r>
            <a:r>
              <a:rPr lang="fr-FR" dirty="0" err="1"/>
              <a:t>uymak</a:t>
            </a:r>
            <a:r>
              <a:rPr lang="fr-FR" dirty="0"/>
              <a:t> </a:t>
            </a:r>
            <a:r>
              <a:rPr lang="fr-FR" dirty="0" err="1"/>
              <a:t>zorunda</a:t>
            </a:r>
            <a:r>
              <a:rPr lang="fr-FR" dirty="0"/>
              <a:t> </a:t>
            </a:r>
            <a:r>
              <a:rPr lang="fr-FR" dirty="0" err="1"/>
              <a:t>olmadıkları</a:t>
            </a:r>
            <a:r>
              <a:rPr lang="fr-FR" dirty="0"/>
              <a:t>, </a:t>
            </a:r>
            <a:r>
              <a:rPr lang="fr-FR" dirty="0" err="1"/>
              <a:t>ancak</a:t>
            </a:r>
            <a:r>
              <a:rPr lang="fr-FR" dirty="0"/>
              <a:t> </a:t>
            </a:r>
            <a:r>
              <a:rPr lang="fr-FR" dirty="0" err="1"/>
              <a:t>saygı</a:t>
            </a:r>
            <a:r>
              <a:rPr lang="fr-FR" dirty="0"/>
              <a:t> </a:t>
            </a:r>
            <a:r>
              <a:rPr lang="fr-FR" dirty="0" err="1"/>
              <a:t>duyulan</a:t>
            </a:r>
            <a:r>
              <a:rPr lang="fr-FR" dirty="0"/>
              <a:t> </a:t>
            </a:r>
            <a:r>
              <a:rPr lang="fr-FR" dirty="0" err="1"/>
              <a:t>ve</a:t>
            </a:r>
            <a:r>
              <a:rPr lang="fr-FR" dirty="0"/>
              <a:t> </a:t>
            </a:r>
            <a:r>
              <a:rPr lang="fr-FR" dirty="0" err="1"/>
              <a:t>memnun</a:t>
            </a:r>
            <a:r>
              <a:rPr lang="fr-FR" dirty="0"/>
              <a:t> </a:t>
            </a:r>
            <a:r>
              <a:rPr lang="fr-FR" dirty="0" err="1"/>
              <a:t>edilen</a:t>
            </a:r>
            <a:r>
              <a:rPr lang="fr-FR" dirty="0"/>
              <a:t> </a:t>
            </a:r>
            <a:r>
              <a:rPr lang="fr-FR" dirty="0" err="1"/>
              <a:t>kişi</a:t>
            </a:r>
            <a:r>
              <a:rPr lang="fr-FR" dirty="0"/>
              <a:t> </a:t>
            </a:r>
            <a:r>
              <a:rPr lang="fr-FR" dirty="0" err="1"/>
              <a:t>yapar</a:t>
            </a:r>
            <a:r>
              <a:rPr lang="fr-FR" dirty="0"/>
              <a:t>. </a:t>
            </a:r>
            <a:r>
              <a:rPr lang="fr-FR" dirty="0" err="1"/>
              <a:t>Sınıf</a:t>
            </a:r>
            <a:r>
              <a:rPr lang="fr-FR" dirty="0"/>
              <a:t> </a:t>
            </a:r>
            <a:r>
              <a:rPr lang="fr-FR" dirty="0" err="1"/>
              <a:t>yaşamının</a:t>
            </a:r>
            <a:r>
              <a:rPr lang="fr-FR" dirty="0"/>
              <a:t> </a:t>
            </a:r>
            <a:r>
              <a:rPr lang="fr-FR" dirty="0" err="1"/>
              <a:t>bir</a:t>
            </a:r>
            <a:r>
              <a:rPr lang="fr-FR" dirty="0"/>
              <a:t> </a:t>
            </a:r>
            <a:r>
              <a:rPr lang="fr-FR" dirty="0" err="1"/>
              <a:t>orkestra</a:t>
            </a:r>
            <a:r>
              <a:rPr lang="fr-FR" dirty="0"/>
              <a:t> </a:t>
            </a:r>
            <a:r>
              <a:rPr lang="fr-FR" dirty="0" err="1"/>
              <a:t>gibi</a:t>
            </a:r>
            <a:r>
              <a:rPr lang="fr-FR" dirty="0"/>
              <a:t> </a:t>
            </a:r>
            <a:r>
              <a:rPr lang="fr-FR" dirty="0" err="1"/>
              <a:t>yönetilmesidir</a:t>
            </a:r>
            <a:r>
              <a:rPr lang="fr-FR" dirty="0"/>
              <a:t>. </a:t>
            </a:r>
            <a:r>
              <a:rPr lang="fr-FR" dirty="0" err="1"/>
              <a:t>Eğitim</a:t>
            </a:r>
            <a:r>
              <a:rPr lang="fr-FR" dirty="0"/>
              <a:t> </a:t>
            </a:r>
            <a:r>
              <a:rPr lang="fr-FR" dirty="0" err="1"/>
              <a:t>programlarının</a:t>
            </a:r>
            <a:r>
              <a:rPr lang="fr-FR" dirty="0"/>
              <a:t> </a:t>
            </a:r>
            <a:r>
              <a:rPr lang="fr-FR" dirty="0" err="1"/>
              <a:t>hazırlanması</a:t>
            </a:r>
            <a:r>
              <a:rPr lang="fr-FR" dirty="0"/>
              <a:t>, </a:t>
            </a:r>
            <a:r>
              <a:rPr lang="fr-FR" dirty="0" err="1"/>
              <a:t>kaynak</a:t>
            </a:r>
            <a:r>
              <a:rPr lang="fr-FR" dirty="0"/>
              <a:t> </a:t>
            </a:r>
            <a:r>
              <a:rPr lang="fr-FR" dirty="0" err="1"/>
              <a:t>ve</a:t>
            </a:r>
            <a:r>
              <a:rPr lang="fr-FR" dirty="0"/>
              <a:t> </a:t>
            </a:r>
            <a:r>
              <a:rPr lang="fr-FR" dirty="0" err="1"/>
              <a:t>işlemlerin</a:t>
            </a:r>
            <a:r>
              <a:rPr lang="fr-FR" dirty="0"/>
              <a:t> </a:t>
            </a:r>
            <a:r>
              <a:rPr lang="fr-FR" dirty="0" err="1"/>
              <a:t>organizasyonu</a:t>
            </a:r>
            <a:r>
              <a:rPr lang="fr-FR" dirty="0"/>
              <a:t>, </a:t>
            </a:r>
            <a:r>
              <a:rPr lang="fr-FR" dirty="0" err="1"/>
              <a:t>çevrenin</a:t>
            </a:r>
            <a:r>
              <a:rPr lang="fr-FR" dirty="0"/>
              <a:t> </a:t>
            </a:r>
            <a:r>
              <a:rPr lang="fr-FR" dirty="0" err="1"/>
              <a:t>maksimum</a:t>
            </a:r>
            <a:r>
              <a:rPr lang="fr-FR" dirty="0"/>
              <a:t> </a:t>
            </a:r>
            <a:r>
              <a:rPr lang="fr-FR" dirty="0" err="1"/>
              <a:t>verim</a:t>
            </a:r>
            <a:r>
              <a:rPr lang="fr-FR" dirty="0"/>
              <a:t> </a:t>
            </a:r>
            <a:r>
              <a:rPr lang="fr-FR" dirty="0" err="1"/>
              <a:t>için</a:t>
            </a:r>
            <a:r>
              <a:rPr lang="fr-FR" dirty="0"/>
              <a:t> </a:t>
            </a:r>
            <a:r>
              <a:rPr lang="fr-FR" dirty="0" err="1"/>
              <a:t>düzenlenmesi</a:t>
            </a:r>
            <a:r>
              <a:rPr lang="fr-FR" dirty="0"/>
              <a:t>, </a:t>
            </a:r>
            <a:r>
              <a:rPr lang="fr-FR" dirty="0" err="1"/>
              <a:t>öğrencilerdeki</a:t>
            </a:r>
            <a:r>
              <a:rPr lang="fr-FR" dirty="0"/>
              <a:t> </a:t>
            </a:r>
            <a:r>
              <a:rPr lang="fr-FR" dirty="0" err="1"/>
              <a:t>gelişimin</a:t>
            </a:r>
            <a:r>
              <a:rPr lang="fr-FR" dirty="0"/>
              <a:t> </a:t>
            </a:r>
            <a:r>
              <a:rPr lang="fr-FR" dirty="0" err="1"/>
              <a:t>izlenmesi</a:t>
            </a:r>
            <a:r>
              <a:rPr lang="fr-FR" dirty="0"/>
              <a:t>, </a:t>
            </a:r>
            <a:r>
              <a:rPr lang="fr-FR" dirty="0" err="1"/>
              <a:t>olası</a:t>
            </a:r>
            <a:r>
              <a:rPr lang="fr-FR" dirty="0"/>
              <a:t> </a:t>
            </a:r>
            <a:r>
              <a:rPr lang="fr-FR" dirty="0" err="1"/>
              <a:t>sorunların</a:t>
            </a:r>
            <a:r>
              <a:rPr lang="fr-FR" dirty="0"/>
              <a:t> </a:t>
            </a:r>
            <a:r>
              <a:rPr lang="fr-FR" dirty="0" err="1"/>
              <a:t>önlenmesi</a:t>
            </a:r>
            <a:r>
              <a:rPr lang="fr-FR" dirty="0"/>
              <a:t> </a:t>
            </a:r>
            <a:r>
              <a:rPr lang="fr-FR" dirty="0" err="1"/>
              <a:t>sınıf</a:t>
            </a:r>
            <a:r>
              <a:rPr lang="fr-FR" dirty="0"/>
              <a:t> </a:t>
            </a:r>
            <a:r>
              <a:rPr lang="fr-FR" dirty="0" err="1"/>
              <a:t>yönetimi</a:t>
            </a:r>
            <a:r>
              <a:rPr lang="fr-FR" dirty="0"/>
              <a:t> </a:t>
            </a:r>
            <a:r>
              <a:rPr lang="fr-FR" dirty="0" err="1"/>
              <a:t>sürecinin</a:t>
            </a:r>
            <a:r>
              <a:rPr lang="fr-FR" dirty="0"/>
              <a:t> </a:t>
            </a:r>
            <a:r>
              <a:rPr lang="fr-FR" dirty="0" err="1"/>
              <a:t>unsurlarıdır</a:t>
            </a:r>
            <a:r>
              <a:rPr lang="fr-FR" dirty="0"/>
              <a:t>”. </a:t>
            </a:r>
            <a:r>
              <a:rPr lang="fr-FR" dirty="0" err="1"/>
              <a:t>Bir</a:t>
            </a:r>
            <a:r>
              <a:rPr lang="fr-FR" dirty="0"/>
              <a:t> </a:t>
            </a:r>
            <a:r>
              <a:rPr lang="fr-FR" dirty="0" err="1"/>
              <a:t>başka</a:t>
            </a:r>
            <a:r>
              <a:rPr lang="fr-FR" dirty="0"/>
              <a:t> </a:t>
            </a:r>
            <a:r>
              <a:rPr lang="fr-FR" dirty="0" err="1"/>
              <a:t>tanımda</a:t>
            </a:r>
            <a:r>
              <a:rPr lang="fr-FR" dirty="0"/>
              <a:t> </a:t>
            </a:r>
            <a:r>
              <a:rPr lang="fr-FR" dirty="0" err="1"/>
              <a:t>Woolfolk</a:t>
            </a:r>
            <a:r>
              <a:rPr lang="fr-FR" dirty="0"/>
              <a:t>: “ </a:t>
            </a:r>
            <a:r>
              <a:rPr lang="fr-FR" dirty="0" err="1"/>
              <a:t>olumlu</a:t>
            </a:r>
            <a:r>
              <a:rPr lang="fr-FR" dirty="0"/>
              <a:t> </a:t>
            </a:r>
            <a:r>
              <a:rPr lang="fr-FR" dirty="0" err="1"/>
              <a:t>ve</a:t>
            </a:r>
            <a:r>
              <a:rPr lang="fr-FR" dirty="0"/>
              <a:t> </a:t>
            </a:r>
            <a:r>
              <a:rPr lang="fr-FR" dirty="0" err="1"/>
              <a:t>verimli</a:t>
            </a:r>
            <a:r>
              <a:rPr lang="fr-FR" dirty="0"/>
              <a:t> </a:t>
            </a:r>
            <a:r>
              <a:rPr lang="fr-FR" dirty="0" err="1"/>
              <a:t>öğrenme</a:t>
            </a:r>
            <a:r>
              <a:rPr lang="fr-FR" dirty="0"/>
              <a:t> </a:t>
            </a:r>
            <a:r>
              <a:rPr lang="fr-FR" dirty="0" err="1"/>
              <a:t>ortamı</a:t>
            </a:r>
            <a:r>
              <a:rPr lang="fr-FR" dirty="0"/>
              <a:t> </a:t>
            </a:r>
            <a:r>
              <a:rPr lang="fr-FR" dirty="0" err="1"/>
              <a:t>sağlamak</a:t>
            </a:r>
            <a:r>
              <a:rPr lang="fr-FR" dirty="0"/>
              <a:t> </a:t>
            </a:r>
            <a:r>
              <a:rPr lang="fr-FR" dirty="0" err="1"/>
              <a:t>amacıyla</a:t>
            </a:r>
            <a:r>
              <a:rPr lang="fr-FR" dirty="0"/>
              <a:t> </a:t>
            </a:r>
            <a:r>
              <a:rPr lang="fr-FR" dirty="0" err="1"/>
              <a:t>kullanılan</a:t>
            </a:r>
            <a:r>
              <a:rPr lang="fr-FR" dirty="0"/>
              <a:t> </a:t>
            </a:r>
            <a:r>
              <a:rPr lang="fr-FR" dirty="0" err="1"/>
              <a:t>tekniklerdir</a:t>
            </a:r>
            <a:r>
              <a:rPr lang="fr-FR" dirty="0"/>
              <a:t>” </a:t>
            </a:r>
            <a:r>
              <a:rPr lang="fr-FR" dirty="0" err="1"/>
              <a:t>derken</a:t>
            </a:r>
            <a:r>
              <a:rPr lang="fr-FR" dirty="0"/>
              <a:t> Seifert </a:t>
            </a:r>
            <a:r>
              <a:rPr lang="fr-FR" dirty="0" err="1"/>
              <a:t>ise</a:t>
            </a:r>
            <a:r>
              <a:rPr lang="fr-FR" dirty="0"/>
              <a:t>: “</a:t>
            </a:r>
            <a:r>
              <a:rPr lang="fr-FR" dirty="0" err="1"/>
              <a:t>Sınıf</a:t>
            </a:r>
            <a:r>
              <a:rPr lang="fr-FR" dirty="0"/>
              <a:t> </a:t>
            </a:r>
            <a:r>
              <a:rPr lang="fr-FR" dirty="0" err="1"/>
              <a:t>içi</a:t>
            </a:r>
            <a:r>
              <a:rPr lang="fr-FR" dirty="0"/>
              <a:t> </a:t>
            </a:r>
            <a:r>
              <a:rPr lang="fr-FR" dirty="0" err="1"/>
              <a:t>etkinliklerin</a:t>
            </a:r>
            <a:r>
              <a:rPr lang="fr-FR" dirty="0"/>
              <a:t> </a:t>
            </a:r>
            <a:r>
              <a:rPr lang="fr-FR" dirty="0" err="1"/>
              <a:t>düzenli</a:t>
            </a:r>
            <a:r>
              <a:rPr lang="fr-FR" dirty="0"/>
              <a:t> </a:t>
            </a:r>
            <a:r>
              <a:rPr lang="fr-FR" dirty="0" err="1"/>
              <a:t>olarak</a:t>
            </a:r>
            <a:r>
              <a:rPr lang="fr-FR" dirty="0"/>
              <a:t> </a:t>
            </a:r>
            <a:r>
              <a:rPr lang="fr-FR" dirty="0" err="1"/>
              <a:t>yürütülmesini</a:t>
            </a:r>
            <a:r>
              <a:rPr lang="fr-FR" dirty="0"/>
              <a:t> </a:t>
            </a:r>
            <a:r>
              <a:rPr lang="fr-FR" dirty="0" err="1"/>
              <a:t>sağlam</a:t>
            </a:r>
            <a:r>
              <a:rPr lang="fr-FR" dirty="0"/>
              <a:t> </a:t>
            </a:r>
            <a:r>
              <a:rPr lang="fr-FR" dirty="0" err="1"/>
              <a:t>ve</a:t>
            </a:r>
            <a:r>
              <a:rPr lang="fr-FR" dirty="0"/>
              <a:t> </a:t>
            </a:r>
            <a:r>
              <a:rPr lang="fr-FR" dirty="0" err="1"/>
              <a:t>sınıftaki</a:t>
            </a:r>
            <a:r>
              <a:rPr lang="fr-FR" dirty="0"/>
              <a:t> </a:t>
            </a:r>
            <a:r>
              <a:rPr lang="fr-FR" dirty="0" err="1"/>
              <a:t>kesintileri</a:t>
            </a:r>
            <a:r>
              <a:rPr lang="fr-FR" dirty="0"/>
              <a:t> en </a:t>
            </a:r>
            <a:r>
              <a:rPr lang="fr-FR" dirty="0" err="1"/>
              <a:t>aza</a:t>
            </a:r>
            <a:r>
              <a:rPr lang="fr-FR" dirty="0"/>
              <a:t> </a:t>
            </a:r>
            <a:r>
              <a:rPr lang="fr-FR" dirty="0" err="1"/>
              <a:t>indirme</a:t>
            </a:r>
            <a:r>
              <a:rPr lang="fr-FR" dirty="0"/>
              <a:t> </a:t>
            </a:r>
            <a:r>
              <a:rPr lang="fr-FR" dirty="0" err="1"/>
              <a:t>tekniklerini</a:t>
            </a:r>
            <a:r>
              <a:rPr lang="fr-FR" dirty="0"/>
              <a:t> </a:t>
            </a:r>
            <a:r>
              <a:rPr lang="fr-FR" dirty="0" err="1"/>
              <a:t>içerir</a:t>
            </a:r>
            <a:r>
              <a:rPr lang="fr-FR" dirty="0"/>
              <a:t>.</a:t>
            </a:r>
            <a:endParaRPr lang="tr-TR" dirty="0"/>
          </a:p>
          <a:p>
            <a:endParaRPr lang="tr-TR" dirty="0"/>
          </a:p>
          <a:p>
            <a:endParaRPr lang="tr-TR" dirty="0"/>
          </a:p>
          <a:p>
            <a:endParaRPr lang="tr-TR" dirty="0"/>
          </a:p>
          <a:p>
            <a:endParaRPr lang="tr-TR" dirty="0"/>
          </a:p>
          <a:p>
            <a:endParaRPr lang="tr-TR" dirty="0"/>
          </a:p>
          <a:p>
            <a:endParaRPr lang="tr-TR" dirty="0"/>
          </a:p>
          <a:p>
            <a:endParaRPr lang="fr-FR" dirty="0"/>
          </a:p>
        </p:txBody>
      </p:sp>
      <p:pic>
        <p:nvPicPr>
          <p:cNvPr id="3" name="Resim 2">
            <a:extLst>
              <a:ext uri="{FF2B5EF4-FFF2-40B4-BE49-F238E27FC236}">
                <a16:creationId xmlns:a16="http://schemas.microsoft.com/office/drawing/2014/main" id="{FE9D8484-F21D-4941-8C5E-3F8523402906}"/>
              </a:ext>
            </a:extLst>
          </p:cNvPr>
          <p:cNvPicPr>
            <a:picLocks noChangeAspect="1"/>
          </p:cNvPicPr>
          <p:nvPr/>
        </p:nvPicPr>
        <p:blipFill>
          <a:blip r:embed="rId2"/>
          <a:stretch>
            <a:fillRect/>
          </a:stretch>
        </p:blipFill>
        <p:spPr>
          <a:xfrm>
            <a:off x="1444488" y="2552700"/>
            <a:ext cx="4505738" cy="3211996"/>
          </a:xfrm>
          <a:prstGeom prst="rect">
            <a:avLst/>
          </a:prstGeom>
        </p:spPr>
      </p:pic>
    </p:spTree>
    <p:extLst>
      <p:ext uri="{BB962C8B-B14F-4D97-AF65-F5344CB8AC3E}">
        <p14:creationId xmlns:p14="http://schemas.microsoft.com/office/powerpoint/2010/main" val="1277136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1586C12-BF06-4A05-809C-7AE223DDABEB}"/>
              </a:ext>
            </a:extLst>
          </p:cNvPr>
          <p:cNvPicPr>
            <a:picLocks noChangeAspect="1"/>
          </p:cNvPicPr>
          <p:nvPr/>
        </p:nvPicPr>
        <p:blipFill>
          <a:blip r:embed="rId2"/>
          <a:stretch>
            <a:fillRect/>
          </a:stretch>
        </p:blipFill>
        <p:spPr>
          <a:xfrm>
            <a:off x="1842053" y="278296"/>
            <a:ext cx="8322364" cy="6308034"/>
          </a:xfrm>
          <a:prstGeom prst="rect">
            <a:avLst/>
          </a:prstGeom>
        </p:spPr>
      </p:pic>
    </p:spTree>
    <p:extLst>
      <p:ext uri="{BB962C8B-B14F-4D97-AF65-F5344CB8AC3E}">
        <p14:creationId xmlns:p14="http://schemas.microsoft.com/office/powerpoint/2010/main" val="3742980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828E952-5785-435C-B904-BA7B239DC312}"/>
              </a:ext>
            </a:extLst>
          </p:cNvPr>
          <p:cNvSpPr/>
          <p:nvPr/>
        </p:nvSpPr>
        <p:spPr>
          <a:xfrm>
            <a:off x="1" y="357809"/>
            <a:ext cx="8256104" cy="6124754"/>
          </a:xfrm>
          <a:prstGeom prst="rect">
            <a:avLst/>
          </a:prstGeom>
        </p:spPr>
        <p:txBody>
          <a:bodyPr wrap="square">
            <a:spAutoFit/>
          </a:bodyPr>
          <a:lstStyle/>
          <a:p>
            <a:pPr algn="just"/>
            <a:r>
              <a:rPr lang="tr-TR" sz="2800" b="1" dirty="0">
                <a:solidFill>
                  <a:srgbClr val="FF0000"/>
                </a:solidFill>
                <a:latin typeface="Minion Pro"/>
              </a:rPr>
              <a:t>Etkili </a:t>
            </a:r>
            <a:r>
              <a:rPr lang="fr-FR" sz="2800" b="1" dirty="0" err="1">
                <a:solidFill>
                  <a:srgbClr val="FF0000"/>
                </a:solidFill>
                <a:latin typeface="Minion Pro"/>
              </a:rPr>
              <a:t>sınıf</a:t>
            </a:r>
            <a:r>
              <a:rPr lang="fr-FR" sz="2800" b="1" dirty="0">
                <a:solidFill>
                  <a:srgbClr val="FF0000"/>
                </a:solidFill>
                <a:latin typeface="Minion Pro"/>
              </a:rPr>
              <a:t> </a:t>
            </a:r>
            <a:r>
              <a:rPr lang="fr-FR" sz="2800" b="1" dirty="0" err="1">
                <a:solidFill>
                  <a:srgbClr val="FF0000"/>
                </a:solidFill>
                <a:latin typeface="Minion Pro"/>
              </a:rPr>
              <a:t>yönetimine</a:t>
            </a:r>
            <a:r>
              <a:rPr lang="fr-FR" sz="2800" b="1" dirty="0">
                <a:solidFill>
                  <a:srgbClr val="FF0000"/>
                </a:solidFill>
                <a:latin typeface="Minion Pro"/>
              </a:rPr>
              <a:t> </a:t>
            </a:r>
            <a:r>
              <a:rPr lang="fr-FR" sz="2800" b="1" dirty="0" err="1">
                <a:solidFill>
                  <a:srgbClr val="FF0000"/>
                </a:solidFill>
                <a:latin typeface="Minion Pro"/>
              </a:rPr>
              <a:t>yönelik</a:t>
            </a:r>
            <a:r>
              <a:rPr lang="fr-FR" sz="2800" b="1" dirty="0">
                <a:solidFill>
                  <a:srgbClr val="FF0000"/>
                </a:solidFill>
                <a:latin typeface="Minion Pro"/>
              </a:rPr>
              <a:t> </a:t>
            </a:r>
            <a:r>
              <a:rPr lang="fr-FR" sz="2800" b="1" dirty="0" err="1">
                <a:solidFill>
                  <a:srgbClr val="FF0000"/>
                </a:solidFill>
                <a:latin typeface="Minion Pro"/>
              </a:rPr>
              <a:t>önerileri</a:t>
            </a:r>
            <a:r>
              <a:rPr lang="fr-FR" sz="2800" b="1" dirty="0">
                <a:solidFill>
                  <a:srgbClr val="FF0000"/>
                </a:solidFill>
                <a:latin typeface="Minion Pro"/>
              </a:rPr>
              <a:t> </a:t>
            </a:r>
            <a:r>
              <a:rPr lang="fr-FR" sz="2800" b="1" dirty="0" err="1">
                <a:solidFill>
                  <a:srgbClr val="FF0000"/>
                </a:solidFill>
                <a:latin typeface="Minion Pro"/>
              </a:rPr>
              <a:t>şunlardır</a:t>
            </a:r>
            <a:r>
              <a:rPr lang="fr-FR" sz="2800" b="1" dirty="0">
                <a:solidFill>
                  <a:srgbClr val="FF0000"/>
                </a:solidFill>
                <a:latin typeface="Minion Pro"/>
              </a:rPr>
              <a:t>: </a:t>
            </a:r>
          </a:p>
          <a:p>
            <a:r>
              <a:rPr lang="fr-FR" sz="2800" dirty="0" err="1">
                <a:solidFill>
                  <a:srgbClr val="000000"/>
                </a:solidFill>
                <a:latin typeface="Minion Pro"/>
              </a:rPr>
              <a:t>Öğrencilere</a:t>
            </a:r>
            <a:r>
              <a:rPr lang="fr-FR" sz="2800" dirty="0">
                <a:solidFill>
                  <a:srgbClr val="000000"/>
                </a:solidFill>
                <a:latin typeface="Minion Pro"/>
              </a:rPr>
              <a:t> </a:t>
            </a:r>
            <a:r>
              <a:rPr lang="fr-FR" sz="2800" dirty="0" err="1">
                <a:solidFill>
                  <a:srgbClr val="000000"/>
                </a:solidFill>
                <a:latin typeface="Minion Pro"/>
              </a:rPr>
              <a:t>başarabilecekleri</a:t>
            </a:r>
            <a:r>
              <a:rPr lang="fr-FR" sz="2800" dirty="0">
                <a:solidFill>
                  <a:srgbClr val="000000"/>
                </a:solidFill>
                <a:latin typeface="Minion Pro"/>
              </a:rPr>
              <a:t> </a:t>
            </a:r>
            <a:r>
              <a:rPr lang="fr-FR" sz="2800" dirty="0" err="1">
                <a:solidFill>
                  <a:srgbClr val="000000"/>
                </a:solidFill>
                <a:latin typeface="Minion Pro"/>
              </a:rPr>
              <a:t>görevler</a:t>
            </a:r>
            <a:r>
              <a:rPr lang="fr-FR" sz="2800" dirty="0">
                <a:solidFill>
                  <a:srgbClr val="000000"/>
                </a:solidFill>
                <a:latin typeface="Minion Pro"/>
              </a:rPr>
              <a:t> </a:t>
            </a:r>
            <a:r>
              <a:rPr lang="fr-FR" sz="2800" dirty="0" err="1">
                <a:solidFill>
                  <a:srgbClr val="000000"/>
                </a:solidFill>
                <a:latin typeface="Minion Pro"/>
              </a:rPr>
              <a:t>verin</a:t>
            </a:r>
            <a:r>
              <a:rPr lang="fr-FR" sz="2800" dirty="0">
                <a:solidFill>
                  <a:srgbClr val="000000"/>
                </a:solidFill>
                <a:latin typeface="Minion Pro"/>
              </a:rPr>
              <a:t>, </a:t>
            </a:r>
          </a:p>
          <a:p>
            <a:r>
              <a:rPr lang="fr-FR" sz="2800" dirty="0" err="1">
                <a:solidFill>
                  <a:srgbClr val="000000"/>
                </a:solidFill>
                <a:latin typeface="Minion Pro"/>
              </a:rPr>
              <a:t>Öğrencileri</a:t>
            </a:r>
            <a:r>
              <a:rPr lang="fr-FR" sz="2800" dirty="0">
                <a:solidFill>
                  <a:srgbClr val="000000"/>
                </a:solidFill>
                <a:latin typeface="Minion Pro"/>
              </a:rPr>
              <a:t> </a:t>
            </a:r>
            <a:r>
              <a:rPr lang="fr-FR" sz="2800" dirty="0" err="1">
                <a:solidFill>
                  <a:srgbClr val="000000"/>
                </a:solidFill>
                <a:latin typeface="Minion Pro"/>
              </a:rPr>
              <a:t>öğrenmeye</a:t>
            </a:r>
            <a:r>
              <a:rPr lang="fr-FR" sz="2800" dirty="0">
                <a:solidFill>
                  <a:srgbClr val="000000"/>
                </a:solidFill>
                <a:latin typeface="Minion Pro"/>
              </a:rPr>
              <a:t> motive </a:t>
            </a:r>
            <a:r>
              <a:rPr lang="fr-FR" sz="2800" dirty="0" err="1">
                <a:solidFill>
                  <a:srgbClr val="000000"/>
                </a:solidFill>
                <a:latin typeface="Minion Pro"/>
              </a:rPr>
              <a:t>edin</a:t>
            </a:r>
            <a:r>
              <a:rPr lang="fr-FR" sz="2800" dirty="0">
                <a:solidFill>
                  <a:srgbClr val="000000"/>
                </a:solidFill>
                <a:latin typeface="Minion Pro"/>
              </a:rPr>
              <a:t>, </a:t>
            </a:r>
          </a:p>
          <a:p>
            <a:r>
              <a:rPr lang="fr-FR" sz="2800" dirty="0">
                <a:solidFill>
                  <a:srgbClr val="000000"/>
                </a:solidFill>
                <a:latin typeface="Minion Pro"/>
              </a:rPr>
              <a:t>En </a:t>
            </a:r>
            <a:r>
              <a:rPr lang="fr-FR" sz="2800" dirty="0" err="1">
                <a:solidFill>
                  <a:srgbClr val="000000"/>
                </a:solidFill>
                <a:latin typeface="Minion Pro"/>
              </a:rPr>
              <a:t>iyi</a:t>
            </a:r>
            <a:r>
              <a:rPr lang="fr-FR" sz="2800" dirty="0">
                <a:solidFill>
                  <a:srgbClr val="000000"/>
                </a:solidFill>
                <a:latin typeface="Minion Pro"/>
              </a:rPr>
              <a:t> </a:t>
            </a:r>
            <a:r>
              <a:rPr lang="fr-FR" sz="2800" dirty="0" err="1">
                <a:solidFill>
                  <a:srgbClr val="000000"/>
                </a:solidFill>
                <a:latin typeface="Minion Pro"/>
              </a:rPr>
              <a:t>öğrenmeyi</a:t>
            </a:r>
            <a:r>
              <a:rPr lang="fr-FR" sz="2800" dirty="0">
                <a:solidFill>
                  <a:srgbClr val="000000"/>
                </a:solidFill>
                <a:latin typeface="Minion Pro"/>
              </a:rPr>
              <a:t> </a:t>
            </a:r>
            <a:r>
              <a:rPr lang="fr-FR" sz="2800" dirty="0" err="1">
                <a:solidFill>
                  <a:srgbClr val="000000"/>
                </a:solidFill>
                <a:latin typeface="Minion Pro"/>
              </a:rPr>
              <a:t>sağlamak</a:t>
            </a:r>
            <a:r>
              <a:rPr lang="fr-FR" sz="2800" dirty="0">
                <a:solidFill>
                  <a:srgbClr val="000000"/>
                </a:solidFill>
                <a:latin typeface="Minion Pro"/>
              </a:rPr>
              <a:t> </a:t>
            </a:r>
            <a:r>
              <a:rPr lang="fr-FR" sz="2800" dirty="0" err="1">
                <a:solidFill>
                  <a:srgbClr val="000000"/>
                </a:solidFill>
                <a:latin typeface="Minion Pro"/>
              </a:rPr>
              <a:t>için</a:t>
            </a:r>
            <a:r>
              <a:rPr lang="fr-FR" sz="2800" dirty="0">
                <a:solidFill>
                  <a:srgbClr val="000000"/>
                </a:solidFill>
                <a:latin typeface="Minion Pro"/>
              </a:rPr>
              <a:t> </a:t>
            </a:r>
            <a:r>
              <a:rPr lang="fr-FR" sz="2800" dirty="0" err="1">
                <a:solidFill>
                  <a:srgbClr val="000000"/>
                </a:solidFill>
                <a:latin typeface="Minion Pro"/>
              </a:rPr>
              <a:t>zamanı</a:t>
            </a:r>
            <a:r>
              <a:rPr lang="fr-FR" sz="2800" dirty="0">
                <a:solidFill>
                  <a:srgbClr val="000000"/>
                </a:solidFill>
                <a:latin typeface="Minion Pro"/>
              </a:rPr>
              <a:t> </a:t>
            </a:r>
            <a:r>
              <a:rPr lang="fr-FR" sz="2800" dirty="0" err="1">
                <a:solidFill>
                  <a:srgbClr val="000000"/>
                </a:solidFill>
                <a:latin typeface="Minion Pro"/>
              </a:rPr>
              <a:t>etkili</a:t>
            </a:r>
            <a:r>
              <a:rPr lang="fr-FR" sz="2800" dirty="0">
                <a:solidFill>
                  <a:srgbClr val="000000"/>
                </a:solidFill>
                <a:latin typeface="Minion Pro"/>
              </a:rPr>
              <a:t> </a:t>
            </a:r>
            <a:r>
              <a:rPr lang="fr-FR" sz="2800" dirty="0" err="1">
                <a:solidFill>
                  <a:srgbClr val="000000"/>
                </a:solidFill>
                <a:latin typeface="Minion Pro"/>
              </a:rPr>
              <a:t>kullanın</a:t>
            </a:r>
            <a:r>
              <a:rPr lang="fr-FR" sz="2800" dirty="0">
                <a:solidFill>
                  <a:srgbClr val="000000"/>
                </a:solidFill>
                <a:latin typeface="Minion Pro"/>
              </a:rPr>
              <a:t>, </a:t>
            </a:r>
          </a:p>
          <a:p>
            <a:r>
              <a:rPr lang="fr-FR" sz="2800" dirty="0" err="1">
                <a:solidFill>
                  <a:srgbClr val="000000"/>
                </a:solidFill>
                <a:latin typeface="Minion Pro"/>
              </a:rPr>
              <a:t>Öğrencilerin</a:t>
            </a:r>
            <a:r>
              <a:rPr lang="fr-FR" sz="2800" dirty="0">
                <a:solidFill>
                  <a:srgbClr val="000000"/>
                </a:solidFill>
                <a:latin typeface="Minion Pro"/>
              </a:rPr>
              <a:t> </a:t>
            </a:r>
            <a:r>
              <a:rPr lang="fr-FR" sz="2800" dirty="0" err="1">
                <a:solidFill>
                  <a:srgbClr val="000000"/>
                </a:solidFill>
                <a:latin typeface="Minion Pro"/>
              </a:rPr>
              <a:t>dersi</a:t>
            </a:r>
            <a:r>
              <a:rPr lang="fr-FR" sz="2800" dirty="0">
                <a:solidFill>
                  <a:srgbClr val="000000"/>
                </a:solidFill>
                <a:latin typeface="Minion Pro"/>
              </a:rPr>
              <a:t> </a:t>
            </a:r>
            <a:r>
              <a:rPr lang="fr-FR" sz="2800" dirty="0" err="1">
                <a:solidFill>
                  <a:srgbClr val="000000"/>
                </a:solidFill>
                <a:latin typeface="Minion Pro"/>
              </a:rPr>
              <a:t>kaynatmalarına</a:t>
            </a:r>
            <a:r>
              <a:rPr lang="fr-FR" sz="2800" dirty="0">
                <a:solidFill>
                  <a:srgbClr val="000000"/>
                </a:solidFill>
                <a:latin typeface="Minion Pro"/>
              </a:rPr>
              <a:t> </a:t>
            </a:r>
            <a:r>
              <a:rPr lang="fr-FR" sz="2800" dirty="0" err="1">
                <a:solidFill>
                  <a:srgbClr val="000000"/>
                </a:solidFill>
                <a:latin typeface="Minion Pro"/>
              </a:rPr>
              <a:t>müsaade</a:t>
            </a:r>
            <a:r>
              <a:rPr lang="fr-FR" sz="2800" dirty="0">
                <a:solidFill>
                  <a:srgbClr val="000000"/>
                </a:solidFill>
                <a:latin typeface="Minion Pro"/>
              </a:rPr>
              <a:t> </a:t>
            </a:r>
            <a:r>
              <a:rPr lang="fr-FR" sz="2800" dirty="0" err="1">
                <a:solidFill>
                  <a:srgbClr val="000000"/>
                </a:solidFill>
                <a:latin typeface="Minion Pro"/>
              </a:rPr>
              <a:t>etmeyin</a:t>
            </a:r>
            <a:r>
              <a:rPr lang="fr-FR" sz="2800" dirty="0">
                <a:solidFill>
                  <a:srgbClr val="000000"/>
                </a:solidFill>
                <a:latin typeface="Minion Pro"/>
              </a:rPr>
              <a:t>, </a:t>
            </a:r>
          </a:p>
          <a:p>
            <a:r>
              <a:rPr lang="fr-FR" sz="2800" dirty="0" err="1">
                <a:solidFill>
                  <a:srgbClr val="000000"/>
                </a:solidFill>
                <a:latin typeface="Minion Pro"/>
              </a:rPr>
              <a:t>Tüm</a:t>
            </a:r>
            <a:r>
              <a:rPr lang="fr-FR" sz="2800" dirty="0">
                <a:solidFill>
                  <a:srgbClr val="000000"/>
                </a:solidFill>
                <a:latin typeface="Minion Pro"/>
              </a:rPr>
              <a:t> </a:t>
            </a:r>
            <a:r>
              <a:rPr lang="fr-FR" sz="2800" dirty="0" err="1">
                <a:solidFill>
                  <a:srgbClr val="000000"/>
                </a:solidFill>
                <a:latin typeface="Minion Pro"/>
              </a:rPr>
              <a:t>öğrencilerin</a:t>
            </a:r>
            <a:r>
              <a:rPr lang="fr-FR" sz="2800" dirty="0">
                <a:solidFill>
                  <a:srgbClr val="000000"/>
                </a:solidFill>
                <a:latin typeface="Minion Pro"/>
              </a:rPr>
              <a:t> </a:t>
            </a:r>
            <a:r>
              <a:rPr lang="fr-FR" sz="2800" dirty="0" err="1">
                <a:solidFill>
                  <a:srgbClr val="000000"/>
                </a:solidFill>
                <a:latin typeface="Minion Pro"/>
              </a:rPr>
              <a:t>her</a:t>
            </a:r>
            <a:r>
              <a:rPr lang="fr-FR" sz="2800"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katılımını</a:t>
            </a:r>
            <a:r>
              <a:rPr lang="fr-FR" sz="2800" dirty="0">
                <a:solidFill>
                  <a:srgbClr val="000000"/>
                </a:solidFill>
                <a:latin typeface="Minion Pro"/>
              </a:rPr>
              <a:t> </a:t>
            </a:r>
            <a:r>
              <a:rPr lang="fr-FR" sz="2800" dirty="0" err="1">
                <a:solidFill>
                  <a:srgbClr val="000000"/>
                </a:solidFill>
                <a:latin typeface="Minion Pro"/>
              </a:rPr>
              <a:t>sağlayın</a:t>
            </a:r>
            <a:r>
              <a:rPr lang="fr-FR" sz="2800" dirty="0">
                <a:solidFill>
                  <a:srgbClr val="000000"/>
                </a:solidFill>
                <a:latin typeface="Minion Pro"/>
              </a:rPr>
              <a:t>, </a:t>
            </a:r>
          </a:p>
          <a:p>
            <a:r>
              <a:rPr lang="fr-FR" sz="2800" dirty="0" err="1">
                <a:solidFill>
                  <a:srgbClr val="000000"/>
                </a:solidFill>
                <a:latin typeface="Minion Pro"/>
              </a:rPr>
              <a:t>Öğrencilere</a:t>
            </a:r>
            <a:r>
              <a:rPr lang="fr-FR" sz="2800" dirty="0">
                <a:solidFill>
                  <a:srgbClr val="000000"/>
                </a:solidFill>
                <a:latin typeface="Minion Pro"/>
              </a:rPr>
              <a:t> </a:t>
            </a:r>
            <a:r>
              <a:rPr lang="fr-FR" sz="2800" dirty="0" err="1">
                <a:solidFill>
                  <a:srgbClr val="000000"/>
                </a:solidFill>
                <a:latin typeface="Minion Pro"/>
              </a:rPr>
              <a:t>yapabilecekleri</a:t>
            </a:r>
            <a:r>
              <a:rPr lang="fr-FR" sz="2800" dirty="0">
                <a:solidFill>
                  <a:srgbClr val="000000"/>
                </a:solidFill>
                <a:latin typeface="Minion Pro"/>
              </a:rPr>
              <a:t> </a:t>
            </a:r>
            <a:r>
              <a:rPr lang="fr-FR" sz="2800" dirty="0" err="1">
                <a:solidFill>
                  <a:srgbClr val="000000"/>
                </a:solidFill>
                <a:latin typeface="Minion Pro"/>
              </a:rPr>
              <a:t>kadar</a:t>
            </a:r>
            <a:r>
              <a:rPr lang="fr-FR" sz="2800" dirty="0">
                <a:solidFill>
                  <a:srgbClr val="000000"/>
                </a:solidFill>
                <a:latin typeface="Minion Pro"/>
              </a:rPr>
              <a:t> </a:t>
            </a:r>
            <a:r>
              <a:rPr lang="fr-FR" sz="2800" dirty="0" err="1">
                <a:solidFill>
                  <a:srgbClr val="000000"/>
                </a:solidFill>
                <a:latin typeface="Minion Pro"/>
              </a:rPr>
              <a:t>ev</a:t>
            </a:r>
            <a:r>
              <a:rPr lang="fr-FR" sz="2800" dirty="0">
                <a:solidFill>
                  <a:srgbClr val="000000"/>
                </a:solidFill>
                <a:latin typeface="Minion Pro"/>
              </a:rPr>
              <a:t> </a:t>
            </a:r>
            <a:r>
              <a:rPr lang="fr-FR" sz="2800" dirty="0" err="1">
                <a:solidFill>
                  <a:srgbClr val="000000"/>
                </a:solidFill>
                <a:latin typeface="Minion Pro"/>
              </a:rPr>
              <a:t>ödevi</a:t>
            </a:r>
            <a:r>
              <a:rPr lang="fr-FR" sz="2800" dirty="0">
                <a:solidFill>
                  <a:srgbClr val="000000"/>
                </a:solidFill>
                <a:latin typeface="Minion Pro"/>
              </a:rPr>
              <a:t> </a:t>
            </a:r>
            <a:r>
              <a:rPr lang="fr-FR" sz="2800" dirty="0" err="1">
                <a:solidFill>
                  <a:srgbClr val="000000"/>
                </a:solidFill>
                <a:latin typeface="Minion Pro"/>
              </a:rPr>
              <a:t>vererek</a:t>
            </a:r>
            <a:r>
              <a:rPr lang="fr-FR" sz="2800" dirty="0">
                <a:solidFill>
                  <a:srgbClr val="000000"/>
                </a:solidFill>
                <a:latin typeface="Minion Pro"/>
              </a:rPr>
              <a:t> </a:t>
            </a:r>
            <a:r>
              <a:rPr lang="fr-FR" sz="2800" dirty="0" err="1">
                <a:solidFill>
                  <a:srgbClr val="000000"/>
                </a:solidFill>
                <a:latin typeface="Minion Pro"/>
              </a:rPr>
              <a:t>yapmayanlara</a:t>
            </a:r>
            <a:r>
              <a:rPr lang="fr-FR" sz="2800" dirty="0">
                <a:solidFill>
                  <a:srgbClr val="000000"/>
                </a:solidFill>
                <a:latin typeface="Minion Pro"/>
              </a:rPr>
              <a:t> </a:t>
            </a:r>
            <a:r>
              <a:rPr lang="fr-FR" sz="2800" dirty="0" err="1">
                <a:solidFill>
                  <a:srgbClr val="000000"/>
                </a:solidFill>
                <a:latin typeface="Minion Pro"/>
              </a:rPr>
              <a:t>mazeret</a:t>
            </a:r>
            <a:r>
              <a:rPr lang="fr-FR" sz="2800" dirty="0">
                <a:solidFill>
                  <a:srgbClr val="000000"/>
                </a:solidFill>
                <a:latin typeface="Minion Pro"/>
              </a:rPr>
              <a:t> </a:t>
            </a:r>
            <a:r>
              <a:rPr lang="fr-FR" sz="2800" dirty="0" err="1">
                <a:solidFill>
                  <a:srgbClr val="000000"/>
                </a:solidFill>
                <a:latin typeface="Minion Pro"/>
              </a:rPr>
              <a:t>bulma</a:t>
            </a:r>
            <a:r>
              <a:rPr lang="fr-FR" sz="2800" dirty="0">
                <a:solidFill>
                  <a:srgbClr val="000000"/>
                </a:solidFill>
                <a:latin typeface="Minion Pro"/>
              </a:rPr>
              <a:t> </a:t>
            </a:r>
            <a:r>
              <a:rPr lang="fr-FR" sz="2800" dirty="0" err="1">
                <a:solidFill>
                  <a:srgbClr val="000000"/>
                </a:solidFill>
                <a:latin typeface="Minion Pro"/>
              </a:rPr>
              <a:t>fırsatı</a:t>
            </a:r>
            <a:r>
              <a:rPr lang="fr-FR" sz="2800" dirty="0">
                <a:solidFill>
                  <a:srgbClr val="000000"/>
                </a:solidFill>
                <a:latin typeface="Minion Pro"/>
              </a:rPr>
              <a:t> </a:t>
            </a:r>
            <a:r>
              <a:rPr lang="fr-FR" sz="2800" dirty="0" err="1">
                <a:solidFill>
                  <a:srgbClr val="000000"/>
                </a:solidFill>
                <a:latin typeface="Minion Pro"/>
              </a:rPr>
              <a:t>vermeyin</a:t>
            </a:r>
            <a:r>
              <a:rPr lang="fr-FR" sz="2800" dirty="0">
                <a:solidFill>
                  <a:srgbClr val="000000"/>
                </a:solidFill>
                <a:latin typeface="Minion Pro"/>
              </a:rPr>
              <a:t>, </a:t>
            </a:r>
          </a:p>
          <a:p>
            <a:r>
              <a:rPr lang="fr-FR" sz="2800" dirty="0" err="1">
                <a:solidFill>
                  <a:srgbClr val="000000"/>
                </a:solidFill>
                <a:latin typeface="Minion Pro"/>
              </a:rPr>
              <a:t>Dersi</a:t>
            </a:r>
            <a:r>
              <a:rPr lang="fr-FR" sz="2800" dirty="0">
                <a:solidFill>
                  <a:srgbClr val="000000"/>
                </a:solidFill>
                <a:latin typeface="Minion Pro"/>
              </a:rPr>
              <a:t> </a:t>
            </a:r>
            <a:r>
              <a:rPr lang="fr-FR" sz="2800" dirty="0" err="1">
                <a:solidFill>
                  <a:srgbClr val="000000"/>
                </a:solidFill>
                <a:latin typeface="Minion Pro"/>
              </a:rPr>
              <a:t>öğrencilerin</a:t>
            </a:r>
            <a:r>
              <a:rPr lang="fr-FR" sz="2800" dirty="0">
                <a:solidFill>
                  <a:srgbClr val="000000"/>
                </a:solidFill>
                <a:latin typeface="Minion Pro"/>
              </a:rPr>
              <a:t> </a:t>
            </a:r>
            <a:r>
              <a:rPr lang="fr-FR" sz="2800" dirty="0" err="1">
                <a:solidFill>
                  <a:srgbClr val="000000"/>
                </a:solidFill>
                <a:latin typeface="Minion Pro"/>
              </a:rPr>
              <a:t>öz</a:t>
            </a:r>
            <a:r>
              <a:rPr lang="fr-FR" sz="2800" dirty="0">
                <a:solidFill>
                  <a:srgbClr val="000000"/>
                </a:solidFill>
                <a:latin typeface="Minion Pro"/>
              </a:rPr>
              <a:t> </a:t>
            </a:r>
            <a:r>
              <a:rPr lang="fr-FR" sz="2800" dirty="0" err="1">
                <a:solidFill>
                  <a:srgbClr val="000000"/>
                </a:solidFill>
                <a:latin typeface="Minion Pro"/>
              </a:rPr>
              <a:t>saygısını</a:t>
            </a:r>
            <a:r>
              <a:rPr lang="fr-FR" sz="2800" dirty="0">
                <a:solidFill>
                  <a:srgbClr val="000000"/>
                </a:solidFill>
                <a:latin typeface="Minion Pro"/>
              </a:rPr>
              <a:t> </a:t>
            </a:r>
            <a:r>
              <a:rPr lang="fr-FR" sz="2800" dirty="0" err="1">
                <a:solidFill>
                  <a:srgbClr val="000000"/>
                </a:solidFill>
                <a:latin typeface="Minion Pro"/>
              </a:rPr>
              <a:t>geliştirecek</a:t>
            </a:r>
            <a:r>
              <a:rPr lang="fr-FR" sz="2800" dirty="0">
                <a:solidFill>
                  <a:srgbClr val="000000"/>
                </a:solidFill>
                <a:latin typeface="Minion Pro"/>
              </a:rPr>
              <a:t> </a:t>
            </a:r>
            <a:r>
              <a:rPr lang="fr-FR" sz="2800" dirty="0" err="1">
                <a:solidFill>
                  <a:srgbClr val="000000"/>
                </a:solidFill>
                <a:latin typeface="Minion Pro"/>
              </a:rPr>
              <a:t>şekilde</a:t>
            </a:r>
            <a:r>
              <a:rPr lang="fr-FR" sz="2800" dirty="0">
                <a:solidFill>
                  <a:srgbClr val="000000"/>
                </a:solidFill>
                <a:latin typeface="Minion Pro"/>
              </a:rPr>
              <a:t> </a:t>
            </a:r>
            <a:r>
              <a:rPr lang="fr-FR" sz="2800" dirty="0" err="1">
                <a:solidFill>
                  <a:srgbClr val="000000"/>
                </a:solidFill>
                <a:latin typeface="Minion Pro"/>
              </a:rPr>
              <a:t>yapılandırın</a:t>
            </a:r>
            <a:r>
              <a:rPr lang="fr-FR" sz="2800" dirty="0">
                <a:solidFill>
                  <a:srgbClr val="000000"/>
                </a:solidFill>
                <a:latin typeface="Minion Pro"/>
              </a:rPr>
              <a:t>, </a:t>
            </a:r>
          </a:p>
          <a:p>
            <a:r>
              <a:rPr lang="fr-FR" sz="2800" dirty="0" err="1">
                <a:solidFill>
                  <a:srgbClr val="000000"/>
                </a:solidFill>
                <a:latin typeface="Minion Pro"/>
              </a:rPr>
              <a:t>Dersi</a:t>
            </a:r>
            <a:r>
              <a:rPr lang="fr-FR" sz="2800" dirty="0">
                <a:solidFill>
                  <a:srgbClr val="000000"/>
                </a:solidFill>
                <a:latin typeface="Minion Pro"/>
              </a:rPr>
              <a:t> </a:t>
            </a:r>
            <a:r>
              <a:rPr lang="fr-FR" sz="2800" dirty="0" err="1">
                <a:solidFill>
                  <a:srgbClr val="000000"/>
                </a:solidFill>
                <a:latin typeface="Minion Pro"/>
              </a:rPr>
              <a:t>etkili</a:t>
            </a:r>
            <a:r>
              <a:rPr lang="fr-FR" sz="2800" dirty="0">
                <a:solidFill>
                  <a:srgbClr val="000000"/>
                </a:solidFill>
                <a:latin typeface="Minion Pro"/>
              </a:rPr>
              <a:t> </a:t>
            </a:r>
            <a:r>
              <a:rPr lang="fr-FR" sz="2800" dirty="0" err="1">
                <a:solidFill>
                  <a:srgbClr val="000000"/>
                </a:solidFill>
                <a:latin typeface="Minion Pro"/>
              </a:rPr>
              <a:t>kılacak</a:t>
            </a:r>
            <a:r>
              <a:rPr lang="fr-FR" sz="2800" dirty="0">
                <a:solidFill>
                  <a:srgbClr val="000000"/>
                </a:solidFill>
                <a:latin typeface="Minion Pro"/>
              </a:rPr>
              <a:t> </a:t>
            </a:r>
            <a:r>
              <a:rPr lang="fr-FR" sz="2800" dirty="0" err="1">
                <a:solidFill>
                  <a:srgbClr val="000000"/>
                </a:solidFill>
                <a:latin typeface="Minion Pro"/>
              </a:rPr>
              <a:t>görsel-işitsel</a:t>
            </a:r>
            <a:r>
              <a:rPr lang="fr-FR" sz="2800" dirty="0">
                <a:solidFill>
                  <a:srgbClr val="000000"/>
                </a:solidFill>
                <a:latin typeface="Minion Pro"/>
              </a:rPr>
              <a:t> </a:t>
            </a:r>
            <a:r>
              <a:rPr lang="fr-FR" sz="2800" dirty="0" err="1">
                <a:solidFill>
                  <a:srgbClr val="000000"/>
                </a:solidFill>
                <a:latin typeface="Minion Pro"/>
              </a:rPr>
              <a:t>materyaller</a:t>
            </a:r>
            <a:r>
              <a:rPr lang="fr-FR" sz="2800" dirty="0">
                <a:solidFill>
                  <a:srgbClr val="000000"/>
                </a:solidFill>
                <a:latin typeface="Minion Pro"/>
              </a:rPr>
              <a:t> </a:t>
            </a:r>
            <a:r>
              <a:rPr lang="fr-FR" sz="2800" dirty="0" err="1">
                <a:solidFill>
                  <a:srgbClr val="000000"/>
                </a:solidFill>
                <a:latin typeface="Minion Pro"/>
              </a:rPr>
              <a:t>kullanın</a:t>
            </a:r>
            <a:r>
              <a:rPr lang="fr-FR" sz="2800" dirty="0">
                <a:solidFill>
                  <a:srgbClr val="000000"/>
                </a:solidFill>
                <a:latin typeface="Minion Pro"/>
              </a:rPr>
              <a:t>, </a:t>
            </a:r>
            <a:r>
              <a:rPr lang="fr-FR" sz="2800" dirty="0" err="1">
                <a:solidFill>
                  <a:srgbClr val="000000"/>
                </a:solidFill>
                <a:latin typeface="Minion Pro"/>
              </a:rPr>
              <a:t>kitap</a:t>
            </a:r>
            <a:r>
              <a:rPr lang="fr-FR" sz="2800" dirty="0">
                <a:solidFill>
                  <a:srgbClr val="000000"/>
                </a:solidFill>
                <a:latin typeface="Minion Pro"/>
              </a:rPr>
              <a:t> </a:t>
            </a:r>
            <a:r>
              <a:rPr lang="fr-FR" sz="2800" dirty="0" err="1">
                <a:solidFill>
                  <a:srgbClr val="000000"/>
                </a:solidFill>
                <a:latin typeface="Minion Pro"/>
              </a:rPr>
              <a:t>dışı</a:t>
            </a:r>
            <a:r>
              <a:rPr lang="fr-FR" sz="2800" dirty="0">
                <a:solidFill>
                  <a:srgbClr val="000000"/>
                </a:solidFill>
                <a:latin typeface="Minion Pro"/>
              </a:rPr>
              <a:t> </a:t>
            </a:r>
            <a:r>
              <a:rPr lang="fr-FR" sz="2800" dirty="0" err="1">
                <a:solidFill>
                  <a:srgbClr val="000000"/>
                </a:solidFill>
                <a:latin typeface="Minion Pro"/>
              </a:rPr>
              <a:t>zengin</a:t>
            </a:r>
            <a:r>
              <a:rPr lang="fr-FR" sz="2800" dirty="0">
                <a:solidFill>
                  <a:srgbClr val="000000"/>
                </a:solidFill>
                <a:latin typeface="Minion Pro"/>
              </a:rPr>
              <a:t> </a:t>
            </a:r>
            <a:r>
              <a:rPr lang="fr-FR" sz="2800" dirty="0" err="1">
                <a:solidFill>
                  <a:srgbClr val="000000"/>
                </a:solidFill>
                <a:latin typeface="Minion Pro"/>
              </a:rPr>
              <a:t>doküman</a:t>
            </a:r>
            <a:r>
              <a:rPr lang="fr-FR" sz="2800" dirty="0">
                <a:solidFill>
                  <a:srgbClr val="000000"/>
                </a:solidFill>
                <a:latin typeface="Minion Pro"/>
              </a:rPr>
              <a:t> </a:t>
            </a:r>
            <a:r>
              <a:rPr lang="fr-FR" sz="2800" dirty="0" err="1">
                <a:solidFill>
                  <a:srgbClr val="000000"/>
                </a:solidFill>
                <a:latin typeface="Minion Pro"/>
              </a:rPr>
              <a:t>kullanmayı</a:t>
            </a:r>
            <a:r>
              <a:rPr lang="fr-FR" sz="2800" dirty="0">
                <a:solidFill>
                  <a:srgbClr val="000000"/>
                </a:solidFill>
                <a:latin typeface="Minion Pro"/>
              </a:rPr>
              <a:t> </a:t>
            </a:r>
            <a:r>
              <a:rPr lang="fr-FR" sz="2800" dirty="0" err="1">
                <a:solidFill>
                  <a:srgbClr val="000000"/>
                </a:solidFill>
                <a:latin typeface="Minion Pro"/>
              </a:rPr>
              <a:t>ihmal</a:t>
            </a:r>
            <a:r>
              <a:rPr lang="fr-FR" sz="2800" dirty="0">
                <a:solidFill>
                  <a:srgbClr val="000000"/>
                </a:solidFill>
                <a:latin typeface="Minion Pro"/>
              </a:rPr>
              <a:t> </a:t>
            </a:r>
            <a:r>
              <a:rPr lang="fr-FR" sz="2800" dirty="0" err="1">
                <a:solidFill>
                  <a:srgbClr val="000000"/>
                </a:solidFill>
                <a:latin typeface="Minion Pro"/>
              </a:rPr>
              <a:t>etmeyin</a:t>
            </a:r>
            <a:r>
              <a:rPr lang="fr-FR" sz="2800" dirty="0">
                <a:solidFill>
                  <a:srgbClr val="000000"/>
                </a:solidFill>
                <a:latin typeface="Minion Pro"/>
              </a:rPr>
              <a:t>, </a:t>
            </a:r>
          </a:p>
          <a:p>
            <a:r>
              <a:rPr lang="fr-FR" sz="2800" dirty="0" err="1">
                <a:solidFill>
                  <a:srgbClr val="000000"/>
                </a:solidFill>
                <a:latin typeface="Minion Pro"/>
              </a:rPr>
              <a:t>Öğrenmenin</a:t>
            </a:r>
            <a:r>
              <a:rPr lang="fr-FR" sz="2800" dirty="0">
                <a:solidFill>
                  <a:srgbClr val="000000"/>
                </a:solidFill>
                <a:latin typeface="Minion Pro"/>
              </a:rPr>
              <a:t> </a:t>
            </a:r>
            <a:r>
              <a:rPr lang="fr-FR" sz="2800" dirty="0" err="1">
                <a:solidFill>
                  <a:srgbClr val="000000"/>
                </a:solidFill>
                <a:latin typeface="Minion Pro"/>
              </a:rPr>
              <a:t>her</a:t>
            </a:r>
            <a:r>
              <a:rPr lang="fr-FR" sz="2800" dirty="0">
                <a:solidFill>
                  <a:srgbClr val="000000"/>
                </a:solidFill>
                <a:latin typeface="Minion Pro"/>
              </a:rPr>
              <a:t> </a:t>
            </a:r>
            <a:r>
              <a:rPr lang="fr-FR" sz="2800" dirty="0" err="1">
                <a:solidFill>
                  <a:srgbClr val="000000"/>
                </a:solidFill>
                <a:latin typeface="Minion Pro"/>
              </a:rPr>
              <a:t>aşamasında</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her</a:t>
            </a:r>
            <a:r>
              <a:rPr lang="fr-FR" sz="2800" dirty="0">
                <a:solidFill>
                  <a:srgbClr val="000000"/>
                </a:solidFill>
                <a:latin typeface="Minion Pro"/>
              </a:rPr>
              <a:t> </a:t>
            </a:r>
            <a:r>
              <a:rPr lang="fr-FR" sz="2800" dirty="0" err="1">
                <a:solidFill>
                  <a:srgbClr val="000000"/>
                </a:solidFill>
                <a:latin typeface="Minion Pro"/>
              </a:rPr>
              <a:t>boyutunda</a:t>
            </a:r>
            <a:r>
              <a:rPr lang="fr-FR" sz="2800" dirty="0">
                <a:solidFill>
                  <a:srgbClr val="000000"/>
                </a:solidFill>
                <a:latin typeface="Minion Pro"/>
              </a:rPr>
              <a:t> </a:t>
            </a:r>
            <a:r>
              <a:rPr lang="fr-FR" sz="2800" dirty="0" err="1">
                <a:solidFill>
                  <a:srgbClr val="000000"/>
                </a:solidFill>
                <a:latin typeface="Minion Pro"/>
              </a:rPr>
              <a:t>öğrenci</a:t>
            </a:r>
            <a:r>
              <a:rPr lang="fr-FR" sz="2800" dirty="0">
                <a:solidFill>
                  <a:srgbClr val="000000"/>
                </a:solidFill>
                <a:latin typeface="Minion Pro"/>
              </a:rPr>
              <a:t> </a:t>
            </a:r>
            <a:r>
              <a:rPr lang="fr-FR" sz="2800" dirty="0" err="1">
                <a:solidFill>
                  <a:srgbClr val="000000"/>
                </a:solidFill>
                <a:latin typeface="Minion Pro"/>
              </a:rPr>
              <a:t>katılımını</a:t>
            </a:r>
            <a:r>
              <a:rPr lang="fr-FR" sz="2800" dirty="0">
                <a:solidFill>
                  <a:srgbClr val="000000"/>
                </a:solidFill>
                <a:latin typeface="Minion Pro"/>
              </a:rPr>
              <a:t> </a:t>
            </a:r>
            <a:r>
              <a:rPr lang="fr-FR" sz="2800" dirty="0" err="1">
                <a:solidFill>
                  <a:srgbClr val="000000"/>
                </a:solidFill>
                <a:latin typeface="Minion Pro"/>
              </a:rPr>
              <a:t>sağlamaya</a:t>
            </a:r>
            <a:r>
              <a:rPr lang="fr-FR" sz="2800" dirty="0">
                <a:solidFill>
                  <a:srgbClr val="000000"/>
                </a:solidFill>
                <a:latin typeface="Minion Pro"/>
              </a:rPr>
              <a:t> </a:t>
            </a:r>
            <a:r>
              <a:rPr lang="fr-FR" sz="2800" dirty="0" err="1">
                <a:solidFill>
                  <a:srgbClr val="000000"/>
                </a:solidFill>
                <a:latin typeface="Minion Pro"/>
              </a:rPr>
              <a:t>çalışın</a:t>
            </a:r>
            <a:r>
              <a:rPr lang="fr-FR" sz="2800" dirty="0">
                <a:solidFill>
                  <a:srgbClr val="000000"/>
                </a:solidFill>
                <a:latin typeface="Minion Pro"/>
              </a:rPr>
              <a:t>, </a:t>
            </a:r>
          </a:p>
        </p:txBody>
      </p:sp>
      <p:pic>
        <p:nvPicPr>
          <p:cNvPr id="4" name="Resim 3">
            <a:extLst>
              <a:ext uri="{FF2B5EF4-FFF2-40B4-BE49-F238E27FC236}">
                <a16:creationId xmlns:a16="http://schemas.microsoft.com/office/drawing/2014/main" id="{8F4EA69E-8985-4A96-9763-65159442388A}"/>
              </a:ext>
            </a:extLst>
          </p:cNvPr>
          <p:cNvPicPr>
            <a:picLocks noChangeAspect="1"/>
          </p:cNvPicPr>
          <p:nvPr/>
        </p:nvPicPr>
        <p:blipFill>
          <a:blip r:embed="rId2"/>
          <a:stretch>
            <a:fillRect/>
          </a:stretch>
        </p:blipFill>
        <p:spPr>
          <a:xfrm>
            <a:off x="8097077" y="0"/>
            <a:ext cx="4094923" cy="6858000"/>
          </a:xfrm>
          <a:prstGeom prst="rect">
            <a:avLst/>
          </a:prstGeom>
        </p:spPr>
      </p:pic>
    </p:spTree>
    <p:extLst>
      <p:ext uri="{BB962C8B-B14F-4D97-AF65-F5344CB8AC3E}">
        <p14:creationId xmlns:p14="http://schemas.microsoft.com/office/powerpoint/2010/main" val="4103811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746A901-4179-4496-A319-F334E85CCDD3}"/>
              </a:ext>
            </a:extLst>
          </p:cNvPr>
          <p:cNvSpPr/>
          <p:nvPr/>
        </p:nvSpPr>
        <p:spPr>
          <a:xfrm>
            <a:off x="0" y="397401"/>
            <a:ext cx="12192000" cy="6340197"/>
          </a:xfrm>
          <a:prstGeom prst="rect">
            <a:avLst/>
          </a:prstGeom>
        </p:spPr>
        <p:txBody>
          <a:bodyPr wrap="square">
            <a:spAutoFit/>
          </a:bodyPr>
          <a:lstStyle/>
          <a:p>
            <a:endParaRPr lang="fr-FR" sz="2800" b="0" i="0" u="none" strike="noStrike" baseline="0" dirty="0">
              <a:solidFill>
                <a:srgbClr val="000000"/>
              </a:solidFill>
              <a:latin typeface="Minion Pro"/>
            </a:endParaRPr>
          </a:p>
          <a:p>
            <a:endParaRPr lang="tr-TR" dirty="0">
              <a:solidFill>
                <a:srgbClr val="000000"/>
              </a:solidFill>
              <a:latin typeface="Minion Pro"/>
            </a:endParaRPr>
          </a:p>
          <a:p>
            <a:r>
              <a:rPr lang="fr-FR" dirty="0" err="1">
                <a:solidFill>
                  <a:srgbClr val="000000"/>
                </a:solidFill>
                <a:latin typeface="Minion Pro"/>
              </a:rPr>
              <a:t>S</a:t>
            </a:r>
            <a:r>
              <a:rPr lang="fr-FR" sz="2400" dirty="0" err="1">
                <a:solidFill>
                  <a:srgbClr val="000000"/>
                </a:solidFill>
                <a:latin typeface="Minion Pro"/>
              </a:rPr>
              <a:t>ınıfınızı</a:t>
            </a:r>
            <a:r>
              <a:rPr lang="fr-FR" sz="2400" dirty="0">
                <a:solidFill>
                  <a:srgbClr val="000000"/>
                </a:solidFill>
                <a:latin typeface="Minion Pro"/>
              </a:rPr>
              <a:t> en </a:t>
            </a:r>
            <a:r>
              <a:rPr lang="fr-FR" sz="2400" dirty="0" err="1">
                <a:solidFill>
                  <a:srgbClr val="000000"/>
                </a:solidFill>
                <a:latin typeface="Minion Pro"/>
              </a:rPr>
              <a:t>iyi</a:t>
            </a:r>
            <a:r>
              <a:rPr lang="fr-FR" sz="2400" dirty="0">
                <a:solidFill>
                  <a:srgbClr val="000000"/>
                </a:solidFill>
                <a:latin typeface="Minion Pro"/>
              </a:rPr>
              <a:t> </a:t>
            </a:r>
            <a:r>
              <a:rPr lang="fr-FR" sz="2400" dirty="0" err="1">
                <a:solidFill>
                  <a:srgbClr val="000000"/>
                </a:solidFill>
                <a:latin typeface="Minion Pro"/>
              </a:rPr>
              <a:t>öğrenme</a:t>
            </a:r>
            <a:r>
              <a:rPr lang="fr-FR" sz="2400" dirty="0">
                <a:solidFill>
                  <a:srgbClr val="000000"/>
                </a:solidFill>
                <a:latin typeface="Minion Pro"/>
              </a:rPr>
              <a:t> </a:t>
            </a:r>
            <a:r>
              <a:rPr lang="fr-FR" sz="2400" dirty="0" err="1">
                <a:solidFill>
                  <a:srgbClr val="000000"/>
                </a:solidFill>
                <a:latin typeface="Minion Pro"/>
              </a:rPr>
              <a:t>ortamı</a:t>
            </a:r>
            <a:r>
              <a:rPr lang="fr-FR" sz="2400" dirty="0">
                <a:solidFill>
                  <a:srgbClr val="000000"/>
                </a:solidFill>
                <a:latin typeface="Minion Pro"/>
              </a:rPr>
              <a:t> </a:t>
            </a:r>
            <a:r>
              <a:rPr lang="fr-FR" sz="2400" dirty="0" err="1">
                <a:solidFill>
                  <a:srgbClr val="000000"/>
                </a:solidFill>
                <a:latin typeface="Minion Pro"/>
              </a:rPr>
              <a:t>sağlayacak</a:t>
            </a:r>
            <a:r>
              <a:rPr lang="fr-FR" sz="2400" dirty="0">
                <a:solidFill>
                  <a:srgbClr val="000000"/>
                </a:solidFill>
                <a:latin typeface="Minion Pro"/>
              </a:rPr>
              <a:t> </a:t>
            </a:r>
            <a:r>
              <a:rPr lang="fr-FR" sz="2400" dirty="0" err="1">
                <a:solidFill>
                  <a:srgbClr val="000000"/>
                </a:solidFill>
                <a:latin typeface="Minion Pro"/>
              </a:rPr>
              <a:t>şekilde</a:t>
            </a:r>
            <a:r>
              <a:rPr lang="fr-FR" sz="2400" dirty="0">
                <a:solidFill>
                  <a:srgbClr val="000000"/>
                </a:solidFill>
                <a:latin typeface="Minion Pro"/>
              </a:rPr>
              <a:t> </a:t>
            </a:r>
            <a:r>
              <a:rPr lang="fr-FR" sz="2400" dirty="0" err="1">
                <a:solidFill>
                  <a:srgbClr val="000000"/>
                </a:solidFill>
                <a:latin typeface="Minion Pro"/>
              </a:rPr>
              <a:t>düzenleyin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Öğrenme</a:t>
            </a:r>
            <a:r>
              <a:rPr lang="fr-FR" sz="2400" dirty="0">
                <a:solidFill>
                  <a:srgbClr val="000000"/>
                </a:solidFill>
                <a:latin typeface="Minion Pro"/>
              </a:rPr>
              <a:t> </a:t>
            </a:r>
            <a:r>
              <a:rPr lang="fr-FR" sz="2400" dirty="0" err="1">
                <a:solidFill>
                  <a:srgbClr val="000000"/>
                </a:solidFill>
                <a:latin typeface="Minion Pro"/>
              </a:rPr>
              <a:t>güçlüğü</a:t>
            </a:r>
            <a:r>
              <a:rPr lang="fr-FR" sz="2400" dirty="0">
                <a:solidFill>
                  <a:srgbClr val="000000"/>
                </a:solidFill>
                <a:latin typeface="Minion Pro"/>
              </a:rPr>
              <a:t> </a:t>
            </a:r>
            <a:r>
              <a:rPr lang="fr-FR" sz="2400" dirty="0" err="1">
                <a:solidFill>
                  <a:srgbClr val="000000"/>
                </a:solidFill>
                <a:latin typeface="Minion Pro"/>
              </a:rPr>
              <a:t>olan</a:t>
            </a:r>
            <a:r>
              <a:rPr lang="fr-FR" sz="2400" dirty="0">
                <a:solidFill>
                  <a:srgbClr val="000000"/>
                </a:solidFill>
                <a:latin typeface="Minion Pro"/>
              </a:rPr>
              <a:t> </a:t>
            </a:r>
            <a:r>
              <a:rPr lang="fr-FR" sz="2400" dirty="0" err="1">
                <a:solidFill>
                  <a:srgbClr val="000000"/>
                </a:solidFill>
                <a:latin typeface="Minion Pro"/>
              </a:rPr>
              <a:t>öğrencilere</a:t>
            </a:r>
            <a:r>
              <a:rPr lang="fr-FR" sz="2400" dirty="0">
                <a:solidFill>
                  <a:srgbClr val="000000"/>
                </a:solidFill>
                <a:latin typeface="Minion Pro"/>
              </a:rPr>
              <a:t> </a:t>
            </a:r>
            <a:r>
              <a:rPr lang="fr-FR" sz="2400" dirty="0" err="1">
                <a:solidFill>
                  <a:srgbClr val="000000"/>
                </a:solidFill>
                <a:latin typeface="Minion Pro"/>
              </a:rPr>
              <a:t>yönelik</a:t>
            </a:r>
            <a:r>
              <a:rPr lang="fr-FR" sz="2400" dirty="0">
                <a:solidFill>
                  <a:srgbClr val="000000"/>
                </a:solidFill>
                <a:latin typeface="Minion Pro"/>
              </a:rPr>
              <a:t> </a:t>
            </a:r>
            <a:r>
              <a:rPr lang="fr-FR" sz="2400" dirty="0" err="1">
                <a:solidFill>
                  <a:srgbClr val="000000"/>
                </a:solidFill>
                <a:latin typeface="Minion Pro"/>
              </a:rPr>
              <a:t>stratejiler</a:t>
            </a:r>
            <a:r>
              <a:rPr lang="fr-FR" sz="2400" dirty="0">
                <a:solidFill>
                  <a:srgbClr val="000000"/>
                </a:solidFill>
                <a:latin typeface="Minion Pro"/>
              </a:rPr>
              <a:t> </a:t>
            </a:r>
            <a:r>
              <a:rPr lang="fr-FR" sz="2400" dirty="0" err="1">
                <a:solidFill>
                  <a:srgbClr val="000000"/>
                </a:solidFill>
                <a:latin typeface="Minion Pro"/>
              </a:rPr>
              <a:t>geliştirin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Öğrenci</a:t>
            </a:r>
            <a:r>
              <a:rPr lang="fr-FR" sz="2400" dirty="0">
                <a:solidFill>
                  <a:srgbClr val="000000"/>
                </a:solidFill>
                <a:latin typeface="Minion Pro"/>
              </a:rPr>
              <a:t> </a:t>
            </a:r>
            <a:r>
              <a:rPr lang="fr-FR" sz="2400" dirty="0" err="1">
                <a:solidFill>
                  <a:srgbClr val="000000"/>
                </a:solidFill>
                <a:latin typeface="Minion Pro"/>
              </a:rPr>
              <a:t>merkezli</a:t>
            </a:r>
            <a:r>
              <a:rPr lang="fr-FR" sz="2400" dirty="0">
                <a:solidFill>
                  <a:srgbClr val="000000"/>
                </a:solidFill>
                <a:latin typeface="Minion Pro"/>
              </a:rPr>
              <a:t> </a:t>
            </a:r>
            <a:r>
              <a:rPr lang="fr-FR" sz="2400" dirty="0" err="1">
                <a:solidFill>
                  <a:srgbClr val="000000"/>
                </a:solidFill>
                <a:latin typeface="Minion Pro"/>
              </a:rPr>
              <a:t>eğitim</a:t>
            </a:r>
            <a:r>
              <a:rPr lang="fr-FR" sz="2400" dirty="0">
                <a:solidFill>
                  <a:srgbClr val="000000"/>
                </a:solidFill>
                <a:latin typeface="Minion Pro"/>
              </a:rPr>
              <a:t> </a:t>
            </a:r>
            <a:r>
              <a:rPr lang="fr-FR" sz="2400" dirty="0" err="1">
                <a:solidFill>
                  <a:srgbClr val="000000"/>
                </a:solidFill>
                <a:latin typeface="Minion Pro"/>
              </a:rPr>
              <a:t>yapın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Araştırma</a:t>
            </a:r>
            <a:r>
              <a:rPr lang="fr-FR" sz="2400" dirty="0">
                <a:solidFill>
                  <a:srgbClr val="000000"/>
                </a:solidFill>
                <a:latin typeface="Minion Pro"/>
              </a:rPr>
              <a:t> </a:t>
            </a:r>
            <a:r>
              <a:rPr lang="fr-FR" sz="2400" dirty="0" err="1">
                <a:solidFill>
                  <a:srgbClr val="000000"/>
                </a:solidFill>
                <a:latin typeface="Minion Pro"/>
              </a:rPr>
              <a:t>temelli</a:t>
            </a:r>
            <a:r>
              <a:rPr lang="fr-FR" sz="2400" dirty="0">
                <a:solidFill>
                  <a:srgbClr val="000000"/>
                </a:solidFill>
                <a:latin typeface="Minion Pro"/>
              </a:rPr>
              <a:t> </a:t>
            </a:r>
            <a:r>
              <a:rPr lang="fr-FR" sz="2400" dirty="0" err="1">
                <a:solidFill>
                  <a:srgbClr val="000000"/>
                </a:solidFill>
                <a:latin typeface="Minion Pro"/>
              </a:rPr>
              <a:t>öğrenme-öğretme</a:t>
            </a:r>
            <a:r>
              <a:rPr lang="fr-FR" sz="2400" dirty="0">
                <a:solidFill>
                  <a:srgbClr val="000000"/>
                </a:solidFill>
                <a:latin typeface="Minion Pro"/>
              </a:rPr>
              <a:t> </a:t>
            </a:r>
            <a:r>
              <a:rPr lang="fr-FR" sz="2400" dirty="0" err="1">
                <a:solidFill>
                  <a:srgbClr val="000000"/>
                </a:solidFill>
                <a:latin typeface="Minion Pro"/>
              </a:rPr>
              <a:t>stratejileri</a:t>
            </a:r>
            <a:r>
              <a:rPr lang="fr-FR" sz="2400" dirty="0">
                <a:solidFill>
                  <a:srgbClr val="000000"/>
                </a:solidFill>
                <a:latin typeface="Minion Pro"/>
              </a:rPr>
              <a:t> </a:t>
            </a:r>
            <a:r>
              <a:rPr lang="fr-FR" sz="2400" dirty="0" err="1">
                <a:solidFill>
                  <a:srgbClr val="000000"/>
                </a:solidFill>
                <a:latin typeface="Minion Pro"/>
              </a:rPr>
              <a:t>kullanın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Duygusal</a:t>
            </a:r>
            <a:r>
              <a:rPr lang="fr-FR" sz="2400" dirty="0">
                <a:solidFill>
                  <a:srgbClr val="000000"/>
                </a:solidFill>
                <a:latin typeface="Minion Pro"/>
              </a:rPr>
              <a:t> </a:t>
            </a:r>
            <a:r>
              <a:rPr lang="fr-FR" sz="2400" dirty="0" err="1">
                <a:solidFill>
                  <a:srgbClr val="000000"/>
                </a:solidFill>
                <a:latin typeface="Minion Pro"/>
              </a:rPr>
              <a:t>ya</a:t>
            </a:r>
            <a:r>
              <a:rPr lang="fr-FR" sz="2400" dirty="0">
                <a:solidFill>
                  <a:srgbClr val="000000"/>
                </a:solidFill>
                <a:latin typeface="Minion Pro"/>
              </a:rPr>
              <a:t> da </a:t>
            </a:r>
            <a:r>
              <a:rPr lang="fr-FR" sz="2400" dirty="0" err="1">
                <a:solidFill>
                  <a:srgbClr val="000000"/>
                </a:solidFill>
                <a:latin typeface="Minion Pro"/>
              </a:rPr>
              <a:t>davranış</a:t>
            </a:r>
            <a:r>
              <a:rPr lang="fr-FR" sz="2400" dirty="0">
                <a:solidFill>
                  <a:srgbClr val="000000"/>
                </a:solidFill>
                <a:latin typeface="Minion Pro"/>
              </a:rPr>
              <a:t> </a:t>
            </a:r>
            <a:r>
              <a:rPr lang="fr-FR" sz="2400" dirty="0" err="1">
                <a:solidFill>
                  <a:srgbClr val="000000"/>
                </a:solidFill>
                <a:latin typeface="Minion Pro"/>
              </a:rPr>
              <a:t>bozukluğu</a:t>
            </a:r>
            <a:r>
              <a:rPr lang="fr-FR" sz="2400" dirty="0">
                <a:solidFill>
                  <a:srgbClr val="000000"/>
                </a:solidFill>
                <a:latin typeface="Minion Pro"/>
              </a:rPr>
              <a:t> </a:t>
            </a:r>
            <a:r>
              <a:rPr lang="fr-FR" sz="2400" dirty="0" err="1">
                <a:solidFill>
                  <a:srgbClr val="000000"/>
                </a:solidFill>
                <a:latin typeface="Minion Pro"/>
              </a:rPr>
              <a:t>olan</a:t>
            </a:r>
            <a:r>
              <a:rPr lang="fr-FR" sz="2400" dirty="0">
                <a:solidFill>
                  <a:srgbClr val="000000"/>
                </a:solidFill>
                <a:latin typeface="Minion Pro"/>
              </a:rPr>
              <a:t> </a:t>
            </a:r>
            <a:r>
              <a:rPr lang="fr-FR" sz="2400" dirty="0" err="1">
                <a:solidFill>
                  <a:srgbClr val="000000"/>
                </a:solidFill>
                <a:latin typeface="Minion Pro"/>
              </a:rPr>
              <a:t>öğrencilere</a:t>
            </a:r>
            <a:r>
              <a:rPr lang="fr-FR" sz="2400" dirty="0">
                <a:solidFill>
                  <a:srgbClr val="000000"/>
                </a:solidFill>
                <a:latin typeface="Minion Pro"/>
              </a:rPr>
              <a:t> </a:t>
            </a:r>
            <a:r>
              <a:rPr lang="fr-FR" sz="2400" dirty="0" err="1">
                <a:solidFill>
                  <a:srgbClr val="000000"/>
                </a:solidFill>
                <a:latin typeface="Minion Pro"/>
              </a:rPr>
              <a:t>uygun</a:t>
            </a:r>
            <a:r>
              <a:rPr lang="fr-FR" sz="2400" dirty="0">
                <a:solidFill>
                  <a:srgbClr val="000000"/>
                </a:solidFill>
                <a:latin typeface="Minion Pro"/>
              </a:rPr>
              <a:t> </a:t>
            </a:r>
            <a:r>
              <a:rPr lang="fr-FR" sz="2400" dirty="0" err="1">
                <a:solidFill>
                  <a:srgbClr val="000000"/>
                </a:solidFill>
                <a:latin typeface="Minion Pro"/>
              </a:rPr>
              <a:t>öğrenme</a:t>
            </a:r>
            <a:r>
              <a:rPr lang="fr-FR" sz="2400" dirty="0">
                <a:solidFill>
                  <a:srgbClr val="000000"/>
                </a:solidFill>
                <a:latin typeface="Minion Pro"/>
              </a:rPr>
              <a:t> </a:t>
            </a:r>
            <a:r>
              <a:rPr lang="fr-FR" sz="2400" dirty="0" err="1">
                <a:solidFill>
                  <a:srgbClr val="000000"/>
                </a:solidFill>
                <a:latin typeface="Minion Pro"/>
              </a:rPr>
              <a:t>stratejileri</a:t>
            </a:r>
            <a:r>
              <a:rPr lang="fr-FR" sz="2400" dirty="0">
                <a:solidFill>
                  <a:srgbClr val="000000"/>
                </a:solidFill>
                <a:latin typeface="Minion Pro"/>
              </a:rPr>
              <a:t> </a:t>
            </a:r>
            <a:r>
              <a:rPr lang="fr-FR" sz="2400" dirty="0" err="1">
                <a:solidFill>
                  <a:srgbClr val="000000"/>
                </a:solidFill>
                <a:latin typeface="Minion Pro"/>
              </a:rPr>
              <a:t>kullanın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Zamanınızı</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yönetimi</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değil</a:t>
            </a:r>
            <a:r>
              <a:rPr lang="fr-FR" sz="2400" dirty="0">
                <a:solidFill>
                  <a:srgbClr val="000000"/>
                </a:solidFill>
                <a:latin typeface="Minion Pro"/>
              </a:rPr>
              <a:t> </a:t>
            </a:r>
            <a:r>
              <a:rPr lang="fr-FR" sz="2400" dirty="0" err="1">
                <a:solidFill>
                  <a:srgbClr val="000000"/>
                </a:solidFill>
                <a:latin typeface="Minion Pro"/>
              </a:rPr>
              <a:t>öğretme</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harcayın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Okuldaki</a:t>
            </a:r>
            <a:r>
              <a:rPr lang="fr-FR" sz="2400" dirty="0">
                <a:solidFill>
                  <a:srgbClr val="000000"/>
                </a:solidFill>
                <a:latin typeface="Minion Pro"/>
              </a:rPr>
              <a:t> </a:t>
            </a:r>
            <a:r>
              <a:rPr lang="fr-FR" sz="2400" dirty="0" err="1">
                <a:solidFill>
                  <a:srgbClr val="000000"/>
                </a:solidFill>
                <a:latin typeface="Minion Pro"/>
              </a:rPr>
              <a:t>yöneticilere</a:t>
            </a:r>
            <a:r>
              <a:rPr lang="fr-FR" sz="2400" dirty="0">
                <a:solidFill>
                  <a:srgbClr val="000000"/>
                </a:solidFill>
                <a:latin typeface="Minion Pro"/>
              </a:rPr>
              <a:t>, </a:t>
            </a:r>
            <a:r>
              <a:rPr lang="fr-FR" sz="2400" dirty="0" err="1">
                <a:solidFill>
                  <a:srgbClr val="000000"/>
                </a:solidFill>
                <a:latin typeface="Minion Pro"/>
              </a:rPr>
              <a:t>meslektaşlarınıza</a:t>
            </a:r>
            <a:r>
              <a:rPr lang="fr-FR" sz="2400" dirty="0">
                <a:solidFill>
                  <a:srgbClr val="000000"/>
                </a:solidFill>
                <a:latin typeface="Minion Pro"/>
              </a:rPr>
              <a:t> </a:t>
            </a:r>
            <a:r>
              <a:rPr lang="fr-FR" sz="2400" dirty="0" err="1">
                <a:solidFill>
                  <a:srgbClr val="000000"/>
                </a:solidFill>
                <a:latin typeface="Minion Pro"/>
              </a:rPr>
              <a:t>ve</a:t>
            </a:r>
            <a:r>
              <a:rPr lang="fr-FR" sz="2400" dirty="0">
                <a:solidFill>
                  <a:srgbClr val="000000"/>
                </a:solidFill>
                <a:latin typeface="Minion Pro"/>
              </a:rPr>
              <a:t> </a:t>
            </a:r>
            <a:r>
              <a:rPr lang="fr-FR" sz="2400" dirty="0" err="1">
                <a:solidFill>
                  <a:srgbClr val="000000"/>
                </a:solidFill>
                <a:latin typeface="Minion Pro"/>
              </a:rPr>
              <a:t>velilere</a:t>
            </a:r>
            <a:r>
              <a:rPr lang="fr-FR" sz="2400" dirty="0">
                <a:solidFill>
                  <a:srgbClr val="000000"/>
                </a:solidFill>
                <a:latin typeface="Minion Pro"/>
              </a:rPr>
              <a:t> </a:t>
            </a:r>
            <a:r>
              <a:rPr lang="fr-FR" sz="2400" dirty="0" err="1">
                <a:solidFill>
                  <a:srgbClr val="000000"/>
                </a:solidFill>
                <a:latin typeface="Minion Pro"/>
              </a:rPr>
              <a:t>saygılı</a:t>
            </a:r>
            <a:r>
              <a:rPr lang="fr-FR" sz="2400" dirty="0">
                <a:solidFill>
                  <a:srgbClr val="000000"/>
                </a:solidFill>
                <a:latin typeface="Minion Pro"/>
              </a:rPr>
              <a:t> </a:t>
            </a:r>
            <a:r>
              <a:rPr lang="fr-FR" sz="2400" dirty="0" err="1">
                <a:solidFill>
                  <a:srgbClr val="000000"/>
                </a:solidFill>
                <a:latin typeface="Minion Pro"/>
              </a:rPr>
              <a:t>olun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Öğrencilere</a:t>
            </a:r>
            <a:r>
              <a:rPr lang="fr-FR" sz="2400" dirty="0">
                <a:solidFill>
                  <a:srgbClr val="000000"/>
                </a:solidFill>
                <a:latin typeface="Minion Pro"/>
              </a:rPr>
              <a:t> </a:t>
            </a:r>
            <a:r>
              <a:rPr lang="fr-FR" sz="2400" dirty="0" err="1">
                <a:solidFill>
                  <a:srgbClr val="000000"/>
                </a:solidFill>
                <a:latin typeface="Minion Pro"/>
              </a:rPr>
              <a:t>içten</a:t>
            </a:r>
            <a:r>
              <a:rPr lang="fr-FR" sz="2400" dirty="0">
                <a:solidFill>
                  <a:srgbClr val="000000"/>
                </a:solidFill>
                <a:latin typeface="Minion Pro"/>
              </a:rPr>
              <a:t> </a:t>
            </a:r>
            <a:r>
              <a:rPr lang="fr-FR" sz="2400" dirty="0" err="1">
                <a:solidFill>
                  <a:srgbClr val="000000"/>
                </a:solidFill>
                <a:latin typeface="Minion Pro"/>
              </a:rPr>
              <a:t>davranın</a:t>
            </a:r>
            <a:r>
              <a:rPr lang="fr-FR" sz="2400" dirty="0">
                <a:solidFill>
                  <a:srgbClr val="000000"/>
                </a:solidFill>
                <a:latin typeface="Minion Pro"/>
              </a:rPr>
              <a:t> </a:t>
            </a:r>
            <a:r>
              <a:rPr lang="fr-FR" sz="2400" dirty="0" err="1">
                <a:solidFill>
                  <a:srgbClr val="000000"/>
                </a:solidFill>
                <a:latin typeface="Minion Pro"/>
              </a:rPr>
              <a:t>iyi</a:t>
            </a:r>
            <a:r>
              <a:rPr lang="fr-FR" sz="2400" dirty="0">
                <a:solidFill>
                  <a:srgbClr val="000000"/>
                </a:solidFill>
                <a:latin typeface="Minion Pro"/>
              </a:rPr>
              <a:t> </a:t>
            </a:r>
            <a:r>
              <a:rPr lang="fr-FR" sz="2400" dirty="0" err="1">
                <a:solidFill>
                  <a:srgbClr val="000000"/>
                </a:solidFill>
                <a:latin typeface="Minion Pro"/>
              </a:rPr>
              <a:t>ilişkiler</a:t>
            </a:r>
            <a:r>
              <a:rPr lang="fr-FR" sz="2400" dirty="0">
                <a:solidFill>
                  <a:srgbClr val="000000"/>
                </a:solidFill>
                <a:latin typeface="Minion Pro"/>
              </a:rPr>
              <a:t> </a:t>
            </a:r>
            <a:r>
              <a:rPr lang="fr-FR" sz="2400" dirty="0" err="1">
                <a:solidFill>
                  <a:srgbClr val="000000"/>
                </a:solidFill>
                <a:latin typeface="Minion Pro"/>
              </a:rPr>
              <a:t>geliştirin</a:t>
            </a:r>
            <a:r>
              <a:rPr lang="fr-FR" sz="2400" dirty="0">
                <a:solidFill>
                  <a:srgbClr val="000000"/>
                </a:solidFill>
                <a:latin typeface="Minion Pro"/>
              </a:rPr>
              <a:t> ama </a:t>
            </a:r>
            <a:r>
              <a:rPr lang="fr-FR" sz="2400" dirty="0" err="1">
                <a:solidFill>
                  <a:srgbClr val="000000"/>
                </a:solidFill>
                <a:latin typeface="Minion Pro"/>
              </a:rPr>
              <a:t>bunu</a:t>
            </a:r>
            <a:r>
              <a:rPr lang="fr-FR" sz="2400" dirty="0">
                <a:solidFill>
                  <a:srgbClr val="000000"/>
                </a:solidFill>
                <a:latin typeface="Minion Pro"/>
              </a:rPr>
              <a:t> </a:t>
            </a:r>
            <a:r>
              <a:rPr lang="fr-FR" sz="2400" dirty="0" err="1">
                <a:solidFill>
                  <a:srgbClr val="000000"/>
                </a:solidFill>
                <a:latin typeface="Minion Pro"/>
              </a:rPr>
              <a:t>yaparken</a:t>
            </a:r>
            <a:r>
              <a:rPr lang="fr-FR" sz="2400" dirty="0">
                <a:solidFill>
                  <a:srgbClr val="000000"/>
                </a:solidFill>
                <a:latin typeface="Minion Pro"/>
              </a:rPr>
              <a:t> </a:t>
            </a:r>
            <a:r>
              <a:rPr lang="fr-FR" sz="2400" dirty="0" err="1">
                <a:solidFill>
                  <a:srgbClr val="000000"/>
                </a:solidFill>
                <a:latin typeface="Minion Pro"/>
              </a:rPr>
              <a:t>sizin</a:t>
            </a:r>
            <a:r>
              <a:rPr lang="fr-FR" sz="2400" dirty="0">
                <a:solidFill>
                  <a:srgbClr val="000000"/>
                </a:solidFill>
                <a:latin typeface="Minion Pro"/>
              </a:rPr>
              <a:t> </a:t>
            </a:r>
            <a:r>
              <a:rPr lang="fr-FR" sz="2400" dirty="0" err="1">
                <a:solidFill>
                  <a:srgbClr val="000000"/>
                </a:solidFill>
                <a:latin typeface="Minion Pro"/>
              </a:rPr>
              <a:t>öğretmen</a:t>
            </a:r>
            <a:r>
              <a:rPr lang="fr-FR" sz="2400" dirty="0">
                <a:solidFill>
                  <a:srgbClr val="000000"/>
                </a:solidFill>
                <a:latin typeface="Minion Pro"/>
              </a:rPr>
              <a:t>, </a:t>
            </a:r>
            <a:r>
              <a:rPr lang="fr-FR" sz="2400" dirty="0" err="1">
                <a:solidFill>
                  <a:srgbClr val="000000"/>
                </a:solidFill>
                <a:latin typeface="Minion Pro"/>
              </a:rPr>
              <a:t>onların</a:t>
            </a:r>
            <a:r>
              <a:rPr lang="fr-FR" sz="2400" dirty="0">
                <a:solidFill>
                  <a:srgbClr val="000000"/>
                </a:solidFill>
                <a:latin typeface="Minion Pro"/>
              </a:rPr>
              <a:t> da </a:t>
            </a:r>
            <a:r>
              <a:rPr lang="fr-FR" sz="2400" dirty="0" err="1">
                <a:solidFill>
                  <a:srgbClr val="000000"/>
                </a:solidFill>
                <a:latin typeface="Minion Pro"/>
              </a:rPr>
              <a:t>öğrenci</a:t>
            </a:r>
            <a:r>
              <a:rPr lang="fr-FR" sz="2400" dirty="0">
                <a:solidFill>
                  <a:srgbClr val="000000"/>
                </a:solidFill>
                <a:latin typeface="Minion Pro"/>
              </a:rPr>
              <a:t> </a:t>
            </a:r>
            <a:r>
              <a:rPr lang="fr-FR" sz="2400" dirty="0" err="1">
                <a:solidFill>
                  <a:srgbClr val="000000"/>
                </a:solidFill>
                <a:latin typeface="Minion Pro"/>
              </a:rPr>
              <a:t>olduğunu</a:t>
            </a:r>
            <a:r>
              <a:rPr lang="fr-FR" sz="2400" dirty="0">
                <a:solidFill>
                  <a:srgbClr val="000000"/>
                </a:solidFill>
                <a:latin typeface="Minion Pro"/>
              </a:rPr>
              <a:t> </a:t>
            </a:r>
            <a:r>
              <a:rPr lang="fr-FR" sz="2400" dirty="0" err="1">
                <a:solidFill>
                  <a:srgbClr val="000000"/>
                </a:solidFill>
                <a:latin typeface="Minion Pro"/>
              </a:rPr>
              <a:t>unutmayın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Daha</a:t>
            </a:r>
            <a:r>
              <a:rPr lang="fr-FR" sz="2400" dirty="0">
                <a:solidFill>
                  <a:srgbClr val="000000"/>
                </a:solidFill>
                <a:latin typeface="Minion Pro"/>
              </a:rPr>
              <a:t> </a:t>
            </a:r>
            <a:r>
              <a:rPr lang="fr-FR" sz="2400" dirty="0" err="1">
                <a:solidFill>
                  <a:srgbClr val="000000"/>
                </a:solidFill>
                <a:latin typeface="Minion Pro"/>
              </a:rPr>
              <a:t>iyi</a:t>
            </a:r>
            <a:r>
              <a:rPr lang="fr-FR" sz="2400" dirty="0">
                <a:solidFill>
                  <a:srgbClr val="000000"/>
                </a:solidFill>
                <a:latin typeface="Minion Pro"/>
              </a:rPr>
              <a:t> </a:t>
            </a:r>
            <a:r>
              <a:rPr lang="fr-FR" sz="2400" dirty="0" err="1">
                <a:solidFill>
                  <a:srgbClr val="000000"/>
                </a:solidFill>
                <a:latin typeface="Minion Pro"/>
              </a:rPr>
              <a:t>öğretmek</a:t>
            </a:r>
            <a:r>
              <a:rPr lang="fr-FR" sz="2400" dirty="0">
                <a:solidFill>
                  <a:srgbClr val="000000"/>
                </a:solidFill>
                <a:latin typeface="Minion Pro"/>
              </a:rPr>
              <a:t> </a:t>
            </a:r>
            <a:r>
              <a:rPr lang="fr-FR" sz="2400" dirty="0" err="1">
                <a:solidFill>
                  <a:srgbClr val="000000"/>
                </a:solidFill>
                <a:latin typeface="Minion Pro"/>
              </a:rPr>
              <a:t>için</a:t>
            </a:r>
            <a:r>
              <a:rPr lang="fr-FR" sz="2400" dirty="0">
                <a:solidFill>
                  <a:srgbClr val="000000"/>
                </a:solidFill>
                <a:latin typeface="Minion Pro"/>
              </a:rPr>
              <a:t> </a:t>
            </a:r>
            <a:r>
              <a:rPr lang="fr-FR" sz="2400" dirty="0" err="1">
                <a:solidFill>
                  <a:srgbClr val="000000"/>
                </a:solidFill>
                <a:latin typeface="Minion Pro"/>
              </a:rPr>
              <a:t>oyundan</a:t>
            </a:r>
            <a:r>
              <a:rPr lang="fr-FR" sz="2400" dirty="0">
                <a:solidFill>
                  <a:srgbClr val="000000"/>
                </a:solidFill>
                <a:latin typeface="Minion Pro"/>
              </a:rPr>
              <a:t> </a:t>
            </a:r>
            <a:r>
              <a:rPr lang="fr-FR" sz="2400" dirty="0" err="1">
                <a:solidFill>
                  <a:srgbClr val="000000"/>
                </a:solidFill>
                <a:latin typeface="Minion Pro"/>
              </a:rPr>
              <a:t>yararlanın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Küçük</a:t>
            </a:r>
            <a:r>
              <a:rPr lang="fr-FR" sz="2400" dirty="0">
                <a:solidFill>
                  <a:srgbClr val="000000"/>
                </a:solidFill>
                <a:latin typeface="Minion Pro"/>
              </a:rPr>
              <a:t> </a:t>
            </a:r>
            <a:r>
              <a:rPr lang="fr-FR" sz="2400" dirty="0" err="1">
                <a:solidFill>
                  <a:srgbClr val="000000"/>
                </a:solidFill>
                <a:latin typeface="Minion Pro"/>
              </a:rPr>
              <a:t>espriler</a:t>
            </a:r>
            <a:r>
              <a:rPr lang="fr-FR" sz="2400" dirty="0">
                <a:solidFill>
                  <a:srgbClr val="000000"/>
                </a:solidFill>
                <a:latin typeface="Minion Pro"/>
              </a:rPr>
              <a:t> </a:t>
            </a:r>
            <a:r>
              <a:rPr lang="fr-FR" sz="2400" dirty="0" err="1">
                <a:solidFill>
                  <a:srgbClr val="000000"/>
                </a:solidFill>
                <a:latin typeface="Minion Pro"/>
              </a:rPr>
              <a:t>yapmaktan</a:t>
            </a:r>
            <a:r>
              <a:rPr lang="fr-FR" sz="2400" dirty="0">
                <a:solidFill>
                  <a:srgbClr val="000000"/>
                </a:solidFill>
                <a:latin typeface="Minion Pro"/>
              </a:rPr>
              <a:t> </a:t>
            </a:r>
            <a:r>
              <a:rPr lang="fr-FR" sz="2400" dirty="0" err="1">
                <a:solidFill>
                  <a:srgbClr val="000000"/>
                </a:solidFill>
                <a:latin typeface="Minion Pro"/>
              </a:rPr>
              <a:t>geri</a:t>
            </a:r>
            <a:r>
              <a:rPr lang="fr-FR" sz="2400" dirty="0">
                <a:solidFill>
                  <a:srgbClr val="000000"/>
                </a:solidFill>
                <a:latin typeface="Minion Pro"/>
              </a:rPr>
              <a:t> </a:t>
            </a:r>
            <a:r>
              <a:rPr lang="fr-FR" sz="2400" dirty="0" err="1">
                <a:solidFill>
                  <a:srgbClr val="000000"/>
                </a:solidFill>
                <a:latin typeface="Minion Pro"/>
              </a:rPr>
              <a:t>kalmayın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Öğrencileri</a:t>
            </a:r>
            <a:r>
              <a:rPr lang="fr-FR" sz="2400" dirty="0">
                <a:solidFill>
                  <a:srgbClr val="000000"/>
                </a:solidFill>
                <a:latin typeface="Minion Pro"/>
              </a:rPr>
              <a:t> en </a:t>
            </a:r>
            <a:r>
              <a:rPr lang="fr-FR" sz="2400" dirty="0" err="1">
                <a:solidFill>
                  <a:srgbClr val="000000"/>
                </a:solidFill>
                <a:latin typeface="Minion Pro"/>
              </a:rPr>
              <a:t>iyi</a:t>
            </a:r>
            <a:r>
              <a:rPr lang="fr-FR" sz="2400" dirty="0">
                <a:solidFill>
                  <a:srgbClr val="000000"/>
                </a:solidFill>
                <a:latin typeface="Minion Pro"/>
              </a:rPr>
              <a:t> </a:t>
            </a:r>
            <a:r>
              <a:rPr lang="fr-FR" sz="2400" dirty="0" err="1">
                <a:solidFill>
                  <a:srgbClr val="000000"/>
                </a:solidFill>
                <a:latin typeface="Minion Pro"/>
              </a:rPr>
              <a:t>sonuçları</a:t>
            </a:r>
            <a:r>
              <a:rPr lang="fr-FR" sz="2400" dirty="0">
                <a:solidFill>
                  <a:srgbClr val="000000"/>
                </a:solidFill>
                <a:latin typeface="Minion Pro"/>
              </a:rPr>
              <a:t> </a:t>
            </a:r>
            <a:r>
              <a:rPr lang="fr-FR" sz="2400" dirty="0" err="1">
                <a:solidFill>
                  <a:srgbClr val="000000"/>
                </a:solidFill>
                <a:latin typeface="Minion Pro"/>
              </a:rPr>
              <a:t>almaya</a:t>
            </a:r>
            <a:r>
              <a:rPr lang="fr-FR" sz="2400" dirty="0">
                <a:solidFill>
                  <a:srgbClr val="000000"/>
                </a:solidFill>
                <a:latin typeface="Minion Pro"/>
              </a:rPr>
              <a:t> </a:t>
            </a:r>
            <a:r>
              <a:rPr lang="fr-FR" sz="2400" dirty="0" err="1">
                <a:solidFill>
                  <a:srgbClr val="000000"/>
                </a:solidFill>
                <a:latin typeface="Minion Pro"/>
              </a:rPr>
              <a:t>teşvik</a:t>
            </a:r>
            <a:r>
              <a:rPr lang="fr-FR" sz="2400" dirty="0">
                <a:solidFill>
                  <a:srgbClr val="000000"/>
                </a:solidFill>
                <a:latin typeface="Minion Pro"/>
              </a:rPr>
              <a:t> </a:t>
            </a:r>
            <a:r>
              <a:rPr lang="fr-FR" sz="2400" dirty="0" err="1">
                <a:solidFill>
                  <a:srgbClr val="000000"/>
                </a:solidFill>
                <a:latin typeface="Minion Pro"/>
              </a:rPr>
              <a:t>edin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Ufak</a:t>
            </a:r>
            <a:r>
              <a:rPr lang="fr-FR" sz="2400" dirty="0">
                <a:solidFill>
                  <a:srgbClr val="000000"/>
                </a:solidFill>
                <a:latin typeface="Minion Pro"/>
              </a:rPr>
              <a:t> </a:t>
            </a:r>
            <a:r>
              <a:rPr lang="fr-FR" sz="2400" dirty="0" err="1">
                <a:solidFill>
                  <a:srgbClr val="000000"/>
                </a:solidFill>
                <a:latin typeface="Minion Pro"/>
              </a:rPr>
              <a:t>tefek</a:t>
            </a:r>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içi</a:t>
            </a:r>
            <a:r>
              <a:rPr lang="fr-FR" sz="2400" dirty="0">
                <a:solidFill>
                  <a:srgbClr val="000000"/>
                </a:solidFill>
                <a:latin typeface="Minion Pro"/>
              </a:rPr>
              <a:t> </a:t>
            </a:r>
            <a:r>
              <a:rPr lang="fr-FR" sz="2400" dirty="0" err="1">
                <a:solidFill>
                  <a:srgbClr val="000000"/>
                </a:solidFill>
                <a:latin typeface="Minion Pro"/>
              </a:rPr>
              <a:t>problemleri</a:t>
            </a:r>
            <a:r>
              <a:rPr lang="fr-FR" sz="2400" dirty="0">
                <a:solidFill>
                  <a:srgbClr val="000000"/>
                </a:solidFill>
                <a:latin typeface="Minion Pro"/>
              </a:rPr>
              <a:t> </a:t>
            </a:r>
            <a:r>
              <a:rPr lang="fr-FR" sz="2400" dirty="0" err="1">
                <a:solidFill>
                  <a:srgbClr val="000000"/>
                </a:solidFill>
                <a:latin typeface="Minion Pro"/>
              </a:rPr>
              <a:t>abartmayın</a:t>
            </a:r>
            <a:r>
              <a:rPr lang="fr-FR" sz="2400" dirty="0">
                <a:solidFill>
                  <a:srgbClr val="000000"/>
                </a:solidFill>
                <a:latin typeface="Minion Pro"/>
              </a:rPr>
              <a:t>, </a:t>
            </a:r>
            <a:r>
              <a:rPr lang="fr-FR" sz="2400" dirty="0" err="1">
                <a:solidFill>
                  <a:srgbClr val="000000"/>
                </a:solidFill>
                <a:latin typeface="Minion Pro"/>
              </a:rPr>
              <a:t>sınıfta</a:t>
            </a:r>
            <a:r>
              <a:rPr lang="fr-FR" sz="2400" dirty="0">
                <a:solidFill>
                  <a:srgbClr val="000000"/>
                </a:solidFill>
                <a:latin typeface="Minion Pro"/>
              </a:rPr>
              <a:t> </a:t>
            </a:r>
            <a:r>
              <a:rPr lang="fr-FR" sz="2400" dirty="0" err="1">
                <a:solidFill>
                  <a:srgbClr val="000000"/>
                </a:solidFill>
                <a:latin typeface="Minion Pro"/>
              </a:rPr>
              <a:t>olan</a:t>
            </a:r>
            <a:r>
              <a:rPr lang="fr-FR" sz="2400" dirty="0">
                <a:solidFill>
                  <a:srgbClr val="000000"/>
                </a:solidFill>
                <a:latin typeface="Minion Pro"/>
              </a:rPr>
              <a:t> </a:t>
            </a:r>
            <a:r>
              <a:rPr lang="fr-FR" sz="2400" dirty="0" err="1">
                <a:solidFill>
                  <a:srgbClr val="000000"/>
                </a:solidFill>
                <a:latin typeface="Minion Pro"/>
              </a:rPr>
              <a:t>her</a:t>
            </a:r>
            <a:r>
              <a:rPr lang="fr-FR" sz="2400" dirty="0">
                <a:solidFill>
                  <a:srgbClr val="000000"/>
                </a:solidFill>
                <a:latin typeface="Minion Pro"/>
              </a:rPr>
              <a:t> </a:t>
            </a:r>
            <a:r>
              <a:rPr lang="fr-FR" sz="2400" dirty="0" err="1">
                <a:solidFill>
                  <a:srgbClr val="000000"/>
                </a:solidFill>
                <a:latin typeface="Minion Pro"/>
              </a:rPr>
              <a:t>sorunu</a:t>
            </a:r>
            <a:r>
              <a:rPr lang="fr-FR" sz="2400" dirty="0">
                <a:solidFill>
                  <a:srgbClr val="000000"/>
                </a:solidFill>
                <a:latin typeface="Minion Pro"/>
              </a:rPr>
              <a:t> </a:t>
            </a:r>
            <a:r>
              <a:rPr lang="fr-FR" sz="2400" dirty="0" err="1">
                <a:solidFill>
                  <a:srgbClr val="000000"/>
                </a:solidFill>
                <a:latin typeface="Minion Pro"/>
              </a:rPr>
              <a:t>öncelikle</a:t>
            </a:r>
            <a:r>
              <a:rPr lang="fr-FR" sz="2400" dirty="0">
                <a:solidFill>
                  <a:srgbClr val="000000"/>
                </a:solidFill>
                <a:latin typeface="Minion Pro"/>
              </a:rPr>
              <a:t> </a:t>
            </a:r>
            <a:r>
              <a:rPr lang="fr-FR" sz="2400" dirty="0" err="1">
                <a:solidFill>
                  <a:srgbClr val="000000"/>
                </a:solidFill>
                <a:latin typeface="Minion Pro"/>
              </a:rPr>
              <a:t>kendiniz</a:t>
            </a:r>
            <a:r>
              <a:rPr lang="fr-FR" sz="2400" dirty="0">
                <a:solidFill>
                  <a:srgbClr val="000000"/>
                </a:solidFill>
                <a:latin typeface="Minion Pro"/>
              </a:rPr>
              <a:t> </a:t>
            </a:r>
            <a:r>
              <a:rPr lang="fr-FR" sz="2400" dirty="0" err="1">
                <a:solidFill>
                  <a:srgbClr val="000000"/>
                </a:solidFill>
                <a:latin typeface="Minion Pro"/>
              </a:rPr>
              <a:t>çözmeye</a:t>
            </a:r>
            <a:r>
              <a:rPr lang="fr-FR" sz="2400" dirty="0">
                <a:solidFill>
                  <a:srgbClr val="000000"/>
                </a:solidFill>
                <a:latin typeface="Minion Pro"/>
              </a:rPr>
              <a:t> </a:t>
            </a:r>
            <a:r>
              <a:rPr lang="fr-FR" sz="2400" dirty="0" err="1">
                <a:solidFill>
                  <a:srgbClr val="000000"/>
                </a:solidFill>
                <a:latin typeface="Minion Pro"/>
              </a:rPr>
              <a:t>çalışın</a:t>
            </a:r>
            <a:r>
              <a:rPr lang="fr-FR" sz="2400" dirty="0">
                <a:solidFill>
                  <a:srgbClr val="000000"/>
                </a:solidFill>
                <a:latin typeface="Minion Pro"/>
              </a:rPr>
              <a:t>, </a:t>
            </a:r>
          </a:p>
          <a:p>
            <a:r>
              <a:rPr lang="fr-FR" sz="2400" dirty="0">
                <a:solidFill>
                  <a:srgbClr val="000000"/>
                </a:solidFill>
                <a:latin typeface="Minion Pro"/>
              </a:rPr>
              <a:t>• </a:t>
            </a:r>
            <a:r>
              <a:rPr lang="fr-FR" sz="2400" dirty="0" err="1">
                <a:solidFill>
                  <a:srgbClr val="000000"/>
                </a:solidFill>
                <a:latin typeface="Minion Pro"/>
              </a:rPr>
              <a:t>Sınıf</a:t>
            </a:r>
            <a:r>
              <a:rPr lang="fr-FR" sz="2400" dirty="0">
                <a:solidFill>
                  <a:srgbClr val="000000"/>
                </a:solidFill>
                <a:latin typeface="Minion Pro"/>
              </a:rPr>
              <a:t> </a:t>
            </a:r>
            <a:r>
              <a:rPr lang="fr-FR" sz="2400" dirty="0" err="1">
                <a:solidFill>
                  <a:srgbClr val="000000"/>
                </a:solidFill>
                <a:latin typeface="Minion Pro"/>
              </a:rPr>
              <a:t>içi</a:t>
            </a:r>
            <a:r>
              <a:rPr lang="fr-FR" sz="2400" dirty="0">
                <a:solidFill>
                  <a:srgbClr val="000000"/>
                </a:solidFill>
                <a:latin typeface="Minion Pro"/>
              </a:rPr>
              <a:t> </a:t>
            </a:r>
            <a:r>
              <a:rPr lang="fr-FR" sz="2400" dirty="0" err="1">
                <a:solidFill>
                  <a:srgbClr val="000000"/>
                </a:solidFill>
                <a:latin typeface="Minion Pro"/>
              </a:rPr>
              <a:t>problemleri</a:t>
            </a:r>
            <a:r>
              <a:rPr lang="fr-FR" sz="2400" dirty="0">
                <a:solidFill>
                  <a:srgbClr val="000000"/>
                </a:solidFill>
                <a:latin typeface="Minion Pro"/>
              </a:rPr>
              <a:t> </a:t>
            </a:r>
            <a:r>
              <a:rPr lang="fr-FR" sz="2400" dirty="0" err="1">
                <a:solidFill>
                  <a:srgbClr val="000000"/>
                </a:solidFill>
                <a:latin typeface="Minion Pro"/>
              </a:rPr>
              <a:t>gereksiz</a:t>
            </a:r>
            <a:r>
              <a:rPr lang="fr-FR" sz="2400" dirty="0">
                <a:solidFill>
                  <a:srgbClr val="000000"/>
                </a:solidFill>
                <a:latin typeface="Minion Pro"/>
              </a:rPr>
              <a:t> </a:t>
            </a:r>
            <a:r>
              <a:rPr lang="fr-FR" sz="2400" dirty="0" err="1">
                <a:solidFill>
                  <a:srgbClr val="000000"/>
                </a:solidFill>
                <a:latin typeface="Minion Pro"/>
              </a:rPr>
              <a:t>yere</a:t>
            </a:r>
            <a:r>
              <a:rPr lang="fr-FR" sz="2400" dirty="0">
                <a:solidFill>
                  <a:srgbClr val="000000"/>
                </a:solidFill>
                <a:latin typeface="Minion Pro"/>
              </a:rPr>
              <a:t> </a:t>
            </a:r>
            <a:r>
              <a:rPr lang="fr-FR" sz="2400" dirty="0" err="1">
                <a:solidFill>
                  <a:srgbClr val="000000"/>
                </a:solidFill>
                <a:latin typeface="Minion Pro"/>
              </a:rPr>
              <a:t>abartarak</a:t>
            </a:r>
            <a:r>
              <a:rPr lang="fr-FR" sz="2400" dirty="0">
                <a:solidFill>
                  <a:srgbClr val="000000"/>
                </a:solidFill>
                <a:latin typeface="Minion Pro"/>
              </a:rPr>
              <a:t> </a:t>
            </a:r>
            <a:r>
              <a:rPr lang="fr-FR" sz="2400" dirty="0" err="1">
                <a:solidFill>
                  <a:srgbClr val="000000"/>
                </a:solidFill>
                <a:latin typeface="Minion Pro"/>
              </a:rPr>
              <a:t>kendinizi</a:t>
            </a:r>
            <a:r>
              <a:rPr lang="fr-FR" sz="2400" dirty="0">
                <a:solidFill>
                  <a:srgbClr val="000000"/>
                </a:solidFill>
                <a:latin typeface="Minion Pro"/>
              </a:rPr>
              <a:t> </a:t>
            </a:r>
            <a:r>
              <a:rPr lang="fr-FR" sz="2400" dirty="0" err="1">
                <a:solidFill>
                  <a:srgbClr val="000000"/>
                </a:solidFill>
                <a:latin typeface="Minion Pro"/>
              </a:rPr>
              <a:t>strese</a:t>
            </a:r>
            <a:r>
              <a:rPr lang="fr-FR" sz="2400" dirty="0">
                <a:solidFill>
                  <a:srgbClr val="000000"/>
                </a:solidFill>
                <a:latin typeface="Minion Pro"/>
              </a:rPr>
              <a:t> </a:t>
            </a:r>
            <a:r>
              <a:rPr lang="fr-FR" sz="2400" dirty="0" err="1">
                <a:solidFill>
                  <a:srgbClr val="000000"/>
                </a:solidFill>
                <a:latin typeface="Minion Pro"/>
              </a:rPr>
              <a:t>sokmayın</a:t>
            </a:r>
            <a:r>
              <a:rPr lang="fr-FR" sz="2400" dirty="0">
                <a:solidFill>
                  <a:srgbClr val="000000"/>
                </a:solidFill>
                <a:latin typeface="Minion Pro"/>
              </a:rPr>
              <a:t>. </a:t>
            </a:r>
          </a:p>
        </p:txBody>
      </p:sp>
      <p:pic>
        <p:nvPicPr>
          <p:cNvPr id="3" name="Resim 2">
            <a:extLst>
              <a:ext uri="{FF2B5EF4-FFF2-40B4-BE49-F238E27FC236}">
                <a16:creationId xmlns:a16="http://schemas.microsoft.com/office/drawing/2014/main" id="{C31E0527-ABB9-473B-BA62-A1C66260E4B1}"/>
              </a:ext>
            </a:extLst>
          </p:cNvPr>
          <p:cNvPicPr>
            <a:picLocks noChangeAspect="1"/>
          </p:cNvPicPr>
          <p:nvPr/>
        </p:nvPicPr>
        <p:blipFill>
          <a:blip r:embed="rId2"/>
          <a:stretch>
            <a:fillRect/>
          </a:stretch>
        </p:blipFill>
        <p:spPr>
          <a:xfrm>
            <a:off x="7991062" y="0"/>
            <a:ext cx="4028660" cy="2694666"/>
          </a:xfrm>
          <a:prstGeom prst="rect">
            <a:avLst/>
          </a:prstGeom>
        </p:spPr>
      </p:pic>
    </p:spTree>
    <p:extLst>
      <p:ext uri="{BB962C8B-B14F-4D97-AF65-F5344CB8AC3E}">
        <p14:creationId xmlns:p14="http://schemas.microsoft.com/office/powerpoint/2010/main" val="2294816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FA555AD-F2F0-413A-9310-D4FBFA504A95}"/>
              </a:ext>
            </a:extLst>
          </p:cNvPr>
          <p:cNvSpPr/>
          <p:nvPr/>
        </p:nvSpPr>
        <p:spPr>
          <a:xfrm>
            <a:off x="185531" y="172278"/>
            <a:ext cx="12006470" cy="3539430"/>
          </a:xfrm>
          <a:prstGeom prst="rect">
            <a:avLst/>
          </a:prstGeom>
        </p:spPr>
        <p:txBody>
          <a:bodyPr wrap="square">
            <a:spAutoFit/>
          </a:bodyPr>
          <a:lstStyle/>
          <a:p>
            <a:r>
              <a:rPr lang="fr-FR" sz="2800" b="1" dirty="0" err="1">
                <a:solidFill>
                  <a:srgbClr val="FF0000"/>
                </a:solidFill>
              </a:rPr>
              <a:t>Sınıf-İçi</a:t>
            </a:r>
            <a:r>
              <a:rPr lang="fr-FR" sz="2800" b="1" dirty="0">
                <a:solidFill>
                  <a:srgbClr val="FF0000"/>
                </a:solidFill>
              </a:rPr>
              <a:t> </a:t>
            </a:r>
            <a:r>
              <a:rPr lang="fr-FR" sz="2800" b="1" dirty="0" err="1">
                <a:solidFill>
                  <a:srgbClr val="FF0000"/>
                </a:solidFill>
              </a:rPr>
              <a:t>İletişim</a:t>
            </a:r>
            <a:endParaRPr lang="fr-FR" sz="2800" b="1" dirty="0">
              <a:solidFill>
                <a:srgbClr val="FF0000"/>
              </a:solidFill>
            </a:endParaRPr>
          </a:p>
          <a:p>
            <a:r>
              <a:rPr lang="fr-FR" sz="2800" dirty="0" err="1"/>
              <a:t>İletişim</a:t>
            </a:r>
            <a:r>
              <a:rPr lang="fr-FR" sz="2800" dirty="0"/>
              <a:t> </a:t>
            </a:r>
            <a:r>
              <a:rPr lang="fr-FR" sz="2800" dirty="0" err="1"/>
              <a:t>birden</a:t>
            </a:r>
            <a:r>
              <a:rPr lang="fr-FR" sz="2800" dirty="0"/>
              <a:t> </a:t>
            </a:r>
            <a:r>
              <a:rPr lang="fr-FR" sz="2800" dirty="0" err="1"/>
              <a:t>fazla</a:t>
            </a:r>
            <a:r>
              <a:rPr lang="fr-FR" sz="2800" dirty="0"/>
              <a:t> </a:t>
            </a:r>
            <a:r>
              <a:rPr lang="fr-FR" sz="2800" dirty="0" err="1"/>
              <a:t>kişi</a:t>
            </a:r>
            <a:r>
              <a:rPr lang="fr-FR" sz="2800" dirty="0"/>
              <a:t> </a:t>
            </a:r>
            <a:r>
              <a:rPr lang="fr-FR" sz="2800" dirty="0" err="1"/>
              <a:t>arasında</a:t>
            </a:r>
            <a:r>
              <a:rPr lang="fr-FR" sz="2800" dirty="0"/>
              <a:t> </a:t>
            </a:r>
            <a:r>
              <a:rPr lang="fr-FR" sz="2800" dirty="0" err="1"/>
              <a:t>gerçekleşir</a:t>
            </a:r>
            <a:r>
              <a:rPr lang="fr-FR" sz="2800" dirty="0"/>
              <a:t>. </a:t>
            </a:r>
            <a:r>
              <a:rPr lang="fr-FR" sz="2800" dirty="0" err="1"/>
              <a:t>Sınıf</a:t>
            </a:r>
            <a:r>
              <a:rPr lang="fr-FR" sz="2800" dirty="0"/>
              <a:t> </a:t>
            </a:r>
            <a:r>
              <a:rPr lang="fr-FR" sz="2800" dirty="0" err="1"/>
              <a:t>ortamında</a:t>
            </a:r>
            <a:r>
              <a:rPr lang="fr-FR" sz="2800" dirty="0"/>
              <a:t> </a:t>
            </a:r>
            <a:r>
              <a:rPr lang="fr-FR" sz="2800" dirty="0" err="1"/>
              <a:t>oluşan</a:t>
            </a:r>
            <a:r>
              <a:rPr lang="fr-FR" sz="2800" dirty="0"/>
              <a:t> </a:t>
            </a:r>
            <a:r>
              <a:rPr lang="fr-FR" sz="2800" dirty="0" err="1"/>
              <a:t>öğretmen</a:t>
            </a:r>
            <a:endParaRPr lang="fr-FR" sz="2800" dirty="0"/>
          </a:p>
          <a:p>
            <a:r>
              <a:rPr lang="fr-FR" sz="2800" dirty="0" err="1"/>
              <a:t>ve</a:t>
            </a:r>
            <a:r>
              <a:rPr lang="fr-FR" sz="2800" dirty="0"/>
              <a:t> </a:t>
            </a:r>
            <a:r>
              <a:rPr lang="fr-FR" sz="2800" dirty="0" err="1"/>
              <a:t>öğrenci</a:t>
            </a:r>
            <a:r>
              <a:rPr lang="fr-FR" sz="2800" dirty="0"/>
              <a:t> </a:t>
            </a:r>
            <a:r>
              <a:rPr lang="fr-FR" sz="2800" dirty="0" err="1"/>
              <a:t>arasındaki</a:t>
            </a:r>
            <a:r>
              <a:rPr lang="fr-FR" sz="2800" dirty="0"/>
              <a:t> </a:t>
            </a:r>
            <a:r>
              <a:rPr lang="fr-FR" sz="2800" dirty="0" err="1"/>
              <a:t>öğrenme-öğretme</a:t>
            </a:r>
            <a:r>
              <a:rPr lang="fr-FR" sz="2800" dirty="0"/>
              <a:t> </a:t>
            </a:r>
            <a:r>
              <a:rPr lang="fr-FR" sz="2800" dirty="0" err="1"/>
              <a:t>süreci</a:t>
            </a:r>
            <a:r>
              <a:rPr lang="fr-FR" sz="2800" dirty="0"/>
              <a:t> </a:t>
            </a:r>
            <a:r>
              <a:rPr lang="fr-FR" sz="2800" dirty="0" err="1"/>
              <a:t>bir</a:t>
            </a:r>
            <a:r>
              <a:rPr lang="fr-FR" sz="2800" dirty="0"/>
              <a:t> </a:t>
            </a:r>
            <a:r>
              <a:rPr lang="fr-FR" sz="2800" dirty="0" err="1"/>
              <a:t>iletişim</a:t>
            </a:r>
            <a:r>
              <a:rPr lang="fr-FR" sz="2800" dirty="0"/>
              <a:t> </a:t>
            </a:r>
            <a:r>
              <a:rPr lang="fr-FR" sz="2800" dirty="0" err="1"/>
              <a:t>ve</a:t>
            </a:r>
            <a:r>
              <a:rPr lang="fr-FR" sz="2800" dirty="0"/>
              <a:t> </a:t>
            </a:r>
            <a:r>
              <a:rPr lang="fr-FR" sz="2800" dirty="0" err="1"/>
              <a:t>etkileşim</a:t>
            </a:r>
            <a:r>
              <a:rPr lang="fr-FR" sz="2800" dirty="0"/>
              <a:t> </a:t>
            </a:r>
            <a:r>
              <a:rPr lang="fr-FR" sz="2800" dirty="0" err="1"/>
              <a:t>sürecidir</a:t>
            </a:r>
            <a:r>
              <a:rPr lang="fr-FR" sz="2800" dirty="0"/>
              <a:t>.</a:t>
            </a:r>
          </a:p>
          <a:p>
            <a:r>
              <a:rPr lang="fr-FR" sz="2800" dirty="0"/>
              <a:t>Bu </a:t>
            </a:r>
            <a:r>
              <a:rPr lang="fr-FR" sz="2800" dirty="0" err="1"/>
              <a:t>sürecin</a:t>
            </a:r>
            <a:r>
              <a:rPr lang="fr-FR" sz="2800" dirty="0"/>
              <a:t> </a:t>
            </a:r>
            <a:r>
              <a:rPr lang="fr-FR" sz="2800" dirty="0" err="1"/>
              <a:t>işleyişinde</a:t>
            </a:r>
            <a:r>
              <a:rPr lang="fr-FR" sz="2800" dirty="0"/>
              <a:t>, </a:t>
            </a:r>
            <a:r>
              <a:rPr lang="fr-FR" sz="2800" dirty="0" err="1"/>
              <a:t>kaynak</a:t>
            </a:r>
            <a:r>
              <a:rPr lang="fr-FR" sz="2800" dirty="0"/>
              <a:t>; </a:t>
            </a:r>
            <a:r>
              <a:rPr lang="fr-FR" sz="2800" dirty="0" err="1"/>
              <a:t>öğretmen</a:t>
            </a:r>
            <a:r>
              <a:rPr lang="fr-FR" sz="2800" dirty="0"/>
              <a:t>, </a:t>
            </a:r>
            <a:r>
              <a:rPr lang="fr-FR" sz="2800" dirty="0" err="1"/>
              <a:t>alıcı</a:t>
            </a:r>
            <a:r>
              <a:rPr lang="fr-FR" sz="2800" dirty="0"/>
              <a:t> </a:t>
            </a:r>
            <a:r>
              <a:rPr lang="fr-FR" sz="2800" dirty="0" err="1"/>
              <a:t>ise</a:t>
            </a:r>
            <a:r>
              <a:rPr lang="fr-FR" sz="2800" dirty="0"/>
              <a:t> </a:t>
            </a:r>
            <a:r>
              <a:rPr lang="fr-FR" sz="2800" dirty="0" err="1"/>
              <a:t>öğrencilerdir</a:t>
            </a:r>
            <a:r>
              <a:rPr lang="fr-FR" sz="2800" dirty="0"/>
              <a:t>. </a:t>
            </a:r>
            <a:r>
              <a:rPr lang="fr-FR" sz="2800" dirty="0" err="1"/>
              <a:t>Mesaj</a:t>
            </a:r>
            <a:r>
              <a:rPr lang="fr-FR" sz="2800" dirty="0"/>
              <a:t> ders </a:t>
            </a:r>
            <a:r>
              <a:rPr lang="fr-FR" sz="2800" dirty="0" err="1"/>
              <a:t>kitabı</a:t>
            </a:r>
            <a:r>
              <a:rPr lang="fr-FR" sz="2800" dirty="0"/>
              <a:t>,</a:t>
            </a:r>
          </a:p>
          <a:p>
            <a:r>
              <a:rPr lang="fr-FR" sz="2800" dirty="0"/>
              <a:t>program </a:t>
            </a:r>
            <a:r>
              <a:rPr lang="fr-FR" sz="2800" dirty="0" err="1"/>
              <a:t>içeriği</a:t>
            </a:r>
            <a:r>
              <a:rPr lang="fr-FR" sz="2800" dirty="0"/>
              <a:t> </a:t>
            </a:r>
            <a:r>
              <a:rPr lang="fr-FR" sz="2800" dirty="0" err="1"/>
              <a:t>veya</a:t>
            </a:r>
            <a:r>
              <a:rPr lang="fr-FR" sz="2800" dirty="0"/>
              <a:t> </a:t>
            </a:r>
            <a:r>
              <a:rPr lang="fr-FR" sz="2800" dirty="0" err="1"/>
              <a:t>öğretmenin</a:t>
            </a:r>
            <a:r>
              <a:rPr lang="fr-FR" sz="2800" dirty="0"/>
              <a:t> </a:t>
            </a:r>
            <a:r>
              <a:rPr lang="fr-FR" sz="2800" dirty="0" err="1"/>
              <a:t>kendi</a:t>
            </a:r>
            <a:r>
              <a:rPr lang="fr-FR" sz="2800" dirty="0"/>
              <a:t> </a:t>
            </a:r>
            <a:r>
              <a:rPr lang="fr-FR" sz="2800" dirty="0" err="1"/>
              <a:t>sesi</a:t>
            </a:r>
            <a:r>
              <a:rPr lang="fr-FR" sz="2800" dirty="0"/>
              <a:t> </a:t>
            </a:r>
            <a:r>
              <a:rPr lang="fr-FR" sz="2800" dirty="0" err="1"/>
              <a:t>olabilir</a:t>
            </a:r>
            <a:r>
              <a:rPr lang="fr-FR" sz="2800" dirty="0"/>
              <a:t>. </a:t>
            </a:r>
            <a:r>
              <a:rPr lang="fr-FR" sz="2800" dirty="0" err="1"/>
              <a:t>Kanal</a:t>
            </a:r>
            <a:r>
              <a:rPr lang="fr-FR" sz="2800" dirty="0"/>
              <a:t> </a:t>
            </a:r>
            <a:r>
              <a:rPr lang="fr-FR" sz="2800" dirty="0" err="1"/>
              <a:t>ise</a:t>
            </a:r>
            <a:r>
              <a:rPr lang="fr-FR" sz="2800" dirty="0"/>
              <a:t> </a:t>
            </a:r>
            <a:r>
              <a:rPr lang="fr-FR" sz="2800" dirty="0" err="1"/>
              <a:t>öğretim</a:t>
            </a:r>
            <a:r>
              <a:rPr lang="fr-FR" sz="2800" dirty="0"/>
              <a:t> </a:t>
            </a:r>
            <a:r>
              <a:rPr lang="fr-FR" sz="2800" dirty="0" err="1"/>
              <a:t>süreçleridir</a:t>
            </a:r>
            <a:r>
              <a:rPr lang="fr-FR" sz="2800" dirty="0"/>
              <a:t>.</a:t>
            </a:r>
          </a:p>
          <a:p>
            <a:r>
              <a:rPr lang="fr-FR" sz="2800" dirty="0" err="1"/>
              <a:t>Sınıfta</a:t>
            </a:r>
            <a:r>
              <a:rPr lang="fr-FR" sz="2800" dirty="0"/>
              <a:t> </a:t>
            </a:r>
            <a:r>
              <a:rPr lang="fr-FR" sz="2800" dirty="0" err="1"/>
              <a:t>gerçekleşen</a:t>
            </a:r>
            <a:r>
              <a:rPr lang="fr-FR" sz="2800" dirty="0"/>
              <a:t> </a:t>
            </a:r>
            <a:r>
              <a:rPr lang="fr-FR" sz="2800" dirty="0" err="1"/>
              <a:t>tüm</a:t>
            </a:r>
            <a:r>
              <a:rPr lang="fr-FR" sz="2800" dirty="0"/>
              <a:t> </a:t>
            </a:r>
            <a:r>
              <a:rPr lang="fr-FR" sz="2800" dirty="0" err="1"/>
              <a:t>etkinlikler</a:t>
            </a:r>
            <a:r>
              <a:rPr lang="fr-FR" sz="2800" dirty="0"/>
              <a:t> </a:t>
            </a:r>
            <a:r>
              <a:rPr lang="fr-FR" sz="2800" dirty="0" err="1"/>
              <a:t>iletişim</a:t>
            </a:r>
            <a:r>
              <a:rPr lang="fr-FR" sz="2800" dirty="0"/>
              <a:t> </a:t>
            </a:r>
            <a:r>
              <a:rPr lang="fr-FR" sz="2800" dirty="0" err="1"/>
              <a:t>ve</a:t>
            </a:r>
            <a:r>
              <a:rPr lang="fr-FR" sz="2800" dirty="0"/>
              <a:t> </a:t>
            </a:r>
            <a:r>
              <a:rPr lang="fr-FR" sz="2800" dirty="0" err="1"/>
              <a:t>etkileşim</a:t>
            </a:r>
            <a:r>
              <a:rPr lang="fr-FR" sz="2800" dirty="0"/>
              <a:t> </a:t>
            </a:r>
            <a:r>
              <a:rPr lang="fr-FR" sz="2800" dirty="0" err="1"/>
              <a:t>bağı</a:t>
            </a:r>
            <a:r>
              <a:rPr lang="fr-FR" sz="2800" dirty="0"/>
              <a:t> </a:t>
            </a:r>
            <a:r>
              <a:rPr lang="fr-FR" sz="2800" dirty="0" err="1"/>
              <a:t>içerisinde</a:t>
            </a:r>
            <a:r>
              <a:rPr lang="fr-FR" sz="2800" dirty="0"/>
              <a:t> </a:t>
            </a:r>
            <a:r>
              <a:rPr lang="fr-FR" sz="2800" dirty="0" err="1"/>
              <a:t>cereyan</a:t>
            </a:r>
            <a:r>
              <a:rPr lang="fr-FR" sz="2800" dirty="0"/>
              <a:t> </a:t>
            </a:r>
            <a:r>
              <a:rPr lang="fr-FR" sz="2800" dirty="0" err="1"/>
              <a:t>eder</a:t>
            </a:r>
            <a:r>
              <a:rPr lang="fr-FR" sz="2800" dirty="0"/>
              <a:t>.</a:t>
            </a:r>
          </a:p>
          <a:p>
            <a:endParaRPr lang="fr-FR" sz="2800" dirty="0"/>
          </a:p>
        </p:txBody>
      </p:sp>
      <p:pic>
        <p:nvPicPr>
          <p:cNvPr id="3" name="Resim 2">
            <a:extLst>
              <a:ext uri="{FF2B5EF4-FFF2-40B4-BE49-F238E27FC236}">
                <a16:creationId xmlns:a16="http://schemas.microsoft.com/office/drawing/2014/main" id="{AFDBD8A9-DE78-4D9F-A9C0-249C7D2DFF65}"/>
              </a:ext>
            </a:extLst>
          </p:cNvPr>
          <p:cNvPicPr>
            <a:picLocks noChangeAspect="1"/>
          </p:cNvPicPr>
          <p:nvPr/>
        </p:nvPicPr>
        <p:blipFill>
          <a:blip r:embed="rId2"/>
          <a:stretch>
            <a:fillRect/>
          </a:stretch>
        </p:blipFill>
        <p:spPr>
          <a:xfrm>
            <a:off x="2915478" y="2916370"/>
            <a:ext cx="6599583" cy="3769352"/>
          </a:xfrm>
          <a:prstGeom prst="rect">
            <a:avLst/>
          </a:prstGeom>
        </p:spPr>
      </p:pic>
    </p:spTree>
    <p:extLst>
      <p:ext uri="{BB962C8B-B14F-4D97-AF65-F5344CB8AC3E}">
        <p14:creationId xmlns:p14="http://schemas.microsoft.com/office/powerpoint/2010/main" val="3088887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6C979CE3-8058-4D66-BCD4-A2D928A7E830}"/>
              </a:ext>
            </a:extLst>
          </p:cNvPr>
          <p:cNvSpPr/>
          <p:nvPr/>
        </p:nvSpPr>
        <p:spPr>
          <a:xfrm>
            <a:off x="715617" y="622852"/>
            <a:ext cx="11158331" cy="2862322"/>
          </a:xfrm>
          <a:prstGeom prst="rect">
            <a:avLst/>
          </a:prstGeom>
        </p:spPr>
        <p:txBody>
          <a:bodyPr wrap="square">
            <a:spAutoFit/>
          </a:bodyPr>
          <a:lstStyle/>
          <a:p>
            <a:r>
              <a:rPr lang="fr-FR" dirty="0" err="1"/>
              <a:t>İyi</a:t>
            </a:r>
            <a:r>
              <a:rPr lang="fr-FR" dirty="0"/>
              <a:t> </a:t>
            </a:r>
            <a:r>
              <a:rPr lang="fr-FR" dirty="0" err="1"/>
              <a:t>bir</a:t>
            </a:r>
            <a:r>
              <a:rPr lang="fr-FR" dirty="0"/>
              <a:t> </a:t>
            </a:r>
            <a:r>
              <a:rPr lang="fr-FR" dirty="0" err="1"/>
              <a:t>öğretmen</a:t>
            </a:r>
            <a:r>
              <a:rPr lang="fr-FR" dirty="0"/>
              <a:t> </a:t>
            </a:r>
            <a:r>
              <a:rPr lang="fr-FR" dirty="0" err="1"/>
              <a:t>öğrencilerinden</a:t>
            </a:r>
            <a:r>
              <a:rPr lang="fr-FR" dirty="0"/>
              <a:t> </a:t>
            </a:r>
            <a:r>
              <a:rPr lang="fr-FR" dirty="0" err="1"/>
              <a:t>gelen</a:t>
            </a:r>
            <a:r>
              <a:rPr lang="fr-FR" dirty="0"/>
              <a:t> </a:t>
            </a:r>
            <a:r>
              <a:rPr lang="fr-FR" dirty="0" err="1"/>
              <a:t>dönütleri</a:t>
            </a:r>
            <a:r>
              <a:rPr lang="fr-FR" dirty="0"/>
              <a:t> </a:t>
            </a:r>
            <a:r>
              <a:rPr lang="fr-FR" dirty="0" err="1"/>
              <a:t>değerlendirmesini</a:t>
            </a:r>
            <a:r>
              <a:rPr lang="fr-FR" dirty="0"/>
              <a:t> </a:t>
            </a:r>
            <a:r>
              <a:rPr lang="fr-FR" dirty="0" err="1"/>
              <a:t>bilen</a:t>
            </a:r>
            <a:r>
              <a:rPr lang="fr-FR" dirty="0"/>
              <a:t> </a:t>
            </a:r>
            <a:r>
              <a:rPr lang="fr-FR" dirty="0" err="1"/>
              <a:t>kişidir</a:t>
            </a:r>
            <a:r>
              <a:rPr lang="fr-FR" dirty="0"/>
              <a:t>.</a:t>
            </a:r>
            <a:r>
              <a:rPr lang="tr-TR" dirty="0"/>
              <a:t> </a:t>
            </a:r>
            <a:r>
              <a:rPr lang="fr-FR" dirty="0" err="1"/>
              <a:t>Öğrencilerin</a:t>
            </a:r>
            <a:r>
              <a:rPr lang="fr-FR" dirty="0"/>
              <a:t>, </a:t>
            </a:r>
            <a:r>
              <a:rPr lang="fr-FR" dirty="0" err="1"/>
              <a:t>sınıf</a:t>
            </a:r>
            <a:r>
              <a:rPr lang="fr-FR" dirty="0"/>
              <a:t> </a:t>
            </a:r>
            <a:r>
              <a:rPr lang="fr-FR" dirty="0" err="1"/>
              <a:t>içerisinde</a:t>
            </a:r>
            <a:r>
              <a:rPr lang="fr-FR" dirty="0"/>
              <a:t> </a:t>
            </a:r>
            <a:r>
              <a:rPr lang="fr-FR" dirty="0" err="1"/>
              <a:t>gülmesi</a:t>
            </a:r>
            <a:r>
              <a:rPr lang="fr-FR" dirty="0"/>
              <a:t>, </a:t>
            </a:r>
            <a:r>
              <a:rPr lang="fr-FR" dirty="0" err="1"/>
              <a:t>aralarında</a:t>
            </a:r>
            <a:r>
              <a:rPr lang="fr-FR" dirty="0"/>
              <a:t> </a:t>
            </a:r>
            <a:r>
              <a:rPr lang="fr-FR" dirty="0" err="1"/>
              <a:t>konuşması</a:t>
            </a:r>
            <a:r>
              <a:rPr lang="fr-FR" dirty="0"/>
              <a:t>, </a:t>
            </a:r>
            <a:r>
              <a:rPr lang="fr-FR" dirty="0" err="1"/>
              <a:t>takındıkları</a:t>
            </a:r>
            <a:r>
              <a:rPr lang="fr-FR" dirty="0"/>
              <a:t> </a:t>
            </a:r>
            <a:r>
              <a:rPr lang="fr-FR" dirty="0" err="1"/>
              <a:t>tutum</a:t>
            </a:r>
            <a:r>
              <a:rPr lang="fr-FR" dirty="0"/>
              <a:t> </a:t>
            </a:r>
            <a:r>
              <a:rPr lang="fr-FR" dirty="0" err="1"/>
              <a:t>ve</a:t>
            </a:r>
            <a:r>
              <a:rPr lang="tr-TR" dirty="0"/>
              <a:t> </a:t>
            </a:r>
            <a:r>
              <a:rPr lang="fr-FR" dirty="0" err="1"/>
              <a:t>davranışlar</a:t>
            </a:r>
            <a:r>
              <a:rPr lang="fr-FR" dirty="0"/>
              <a:t>, </a:t>
            </a:r>
            <a:r>
              <a:rPr lang="fr-FR" dirty="0" err="1"/>
              <a:t>sorulan</a:t>
            </a:r>
            <a:r>
              <a:rPr lang="fr-FR" dirty="0"/>
              <a:t> </a:t>
            </a:r>
            <a:r>
              <a:rPr lang="fr-FR" dirty="0" err="1"/>
              <a:t>sorular</a:t>
            </a:r>
            <a:r>
              <a:rPr lang="fr-FR" dirty="0"/>
              <a:t>, </a:t>
            </a:r>
            <a:r>
              <a:rPr lang="fr-FR" dirty="0" err="1"/>
              <a:t>jest</a:t>
            </a:r>
            <a:r>
              <a:rPr lang="fr-FR" dirty="0"/>
              <a:t> </a:t>
            </a:r>
            <a:r>
              <a:rPr lang="fr-FR" dirty="0" err="1"/>
              <a:t>ve</a:t>
            </a:r>
            <a:r>
              <a:rPr lang="fr-FR" dirty="0"/>
              <a:t> </a:t>
            </a:r>
            <a:r>
              <a:rPr lang="fr-FR" dirty="0" err="1"/>
              <a:t>mimikler</a:t>
            </a:r>
            <a:r>
              <a:rPr lang="fr-FR" dirty="0"/>
              <a:t> </a:t>
            </a:r>
            <a:r>
              <a:rPr lang="fr-FR" dirty="0" err="1"/>
              <a:t>öğretmenin</a:t>
            </a:r>
            <a:r>
              <a:rPr lang="fr-FR" dirty="0"/>
              <a:t> </a:t>
            </a:r>
            <a:r>
              <a:rPr lang="fr-FR" dirty="0" err="1"/>
              <a:t>değerlendirmesi</a:t>
            </a:r>
            <a:r>
              <a:rPr lang="fr-FR" dirty="0"/>
              <a:t> </a:t>
            </a:r>
            <a:r>
              <a:rPr lang="fr-FR" dirty="0" err="1"/>
              <a:t>gereken</a:t>
            </a:r>
            <a:r>
              <a:rPr lang="tr-TR" dirty="0"/>
              <a:t> </a:t>
            </a:r>
            <a:r>
              <a:rPr lang="fr-FR" dirty="0" err="1"/>
              <a:t>dönütler</a:t>
            </a:r>
            <a:r>
              <a:rPr lang="fr-FR" dirty="0"/>
              <a:t> </a:t>
            </a:r>
            <a:r>
              <a:rPr lang="fr-FR" dirty="0" err="1"/>
              <a:t>olarak</a:t>
            </a:r>
            <a:r>
              <a:rPr lang="fr-FR" dirty="0"/>
              <a:t> </a:t>
            </a:r>
            <a:r>
              <a:rPr lang="fr-FR" dirty="0" err="1"/>
              <a:t>görülmelidir</a:t>
            </a:r>
            <a:r>
              <a:rPr lang="fr-FR" dirty="0"/>
              <a:t>. </a:t>
            </a:r>
            <a:r>
              <a:rPr lang="fr-FR" dirty="0" err="1"/>
              <a:t>Sınıf</a:t>
            </a:r>
            <a:r>
              <a:rPr lang="fr-FR" dirty="0"/>
              <a:t> </a:t>
            </a:r>
            <a:r>
              <a:rPr lang="fr-FR" dirty="0" err="1"/>
              <a:t>içi</a:t>
            </a:r>
            <a:r>
              <a:rPr lang="fr-FR" dirty="0"/>
              <a:t> </a:t>
            </a:r>
            <a:r>
              <a:rPr lang="fr-FR" dirty="0" err="1"/>
              <a:t>iletişimde</a:t>
            </a:r>
            <a:r>
              <a:rPr lang="fr-FR" dirty="0"/>
              <a:t> </a:t>
            </a:r>
            <a:r>
              <a:rPr lang="fr-FR" dirty="0" err="1"/>
              <a:t>dikkat</a:t>
            </a:r>
            <a:r>
              <a:rPr lang="fr-FR" dirty="0"/>
              <a:t> </a:t>
            </a:r>
            <a:r>
              <a:rPr lang="fr-FR" dirty="0" err="1"/>
              <a:t>edilmesi</a:t>
            </a:r>
            <a:r>
              <a:rPr lang="fr-FR" dirty="0"/>
              <a:t> </a:t>
            </a:r>
            <a:r>
              <a:rPr lang="fr-FR" dirty="0" err="1"/>
              <a:t>gereken</a:t>
            </a:r>
            <a:r>
              <a:rPr lang="fr-FR" dirty="0"/>
              <a:t> </a:t>
            </a:r>
            <a:r>
              <a:rPr lang="fr-FR" dirty="0" err="1"/>
              <a:t>şey</a:t>
            </a:r>
            <a:r>
              <a:rPr lang="fr-FR" dirty="0"/>
              <a:t>; </a:t>
            </a:r>
            <a:r>
              <a:rPr lang="fr-FR" dirty="0" err="1"/>
              <a:t>iletişimin</a:t>
            </a:r>
            <a:r>
              <a:rPr lang="tr-TR" dirty="0"/>
              <a:t> </a:t>
            </a:r>
            <a:r>
              <a:rPr lang="fr-FR" dirty="0" err="1"/>
              <a:t>sadece</a:t>
            </a:r>
            <a:r>
              <a:rPr lang="fr-FR" dirty="0"/>
              <a:t> </a:t>
            </a:r>
            <a:r>
              <a:rPr lang="fr-FR" dirty="0" err="1"/>
              <a:t>haber</a:t>
            </a:r>
            <a:r>
              <a:rPr lang="fr-FR" dirty="0"/>
              <a:t> alma </a:t>
            </a:r>
            <a:r>
              <a:rPr lang="fr-FR" dirty="0" err="1"/>
              <a:t>veya</a:t>
            </a:r>
            <a:r>
              <a:rPr lang="fr-FR" dirty="0"/>
              <a:t> </a:t>
            </a:r>
            <a:r>
              <a:rPr lang="fr-FR" dirty="0" err="1"/>
              <a:t>verme</a:t>
            </a:r>
            <a:r>
              <a:rPr lang="fr-FR" dirty="0"/>
              <a:t> </a:t>
            </a:r>
            <a:r>
              <a:rPr lang="fr-FR" dirty="0" err="1"/>
              <a:t>şeklinde</a:t>
            </a:r>
            <a:r>
              <a:rPr lang="fr-FR" dirty="0"/>
              <a:t> </a:t>
            </a:r>
            <a:r>
              <a:rPr lang="fr-FR" dirty="0" err="1"/>
              <a:t>değerlendirilmesidir</a:t>
            </a:r>
            <a:r>
              <a:rPr lang="fr-FR" dirty="0"/>
              <a:t>. </a:t>
            </a:r>
            <a:r>
              <a:rPr lang="fr-FR" dirty="0" err="1"/>
              <a:t>Halbuki</a:t>
            </a:r>
            <a:r>
              <a:rPr lang="fr-FR" dirty="0"/>
              <a:t> </a:t>
            </a:r>
            <a:r>
              <a:rPr lang="fr-FR" dirty="0" err="1"/>
              <a:t>iletişimden</a:t>
            </a:r>
            <a:r>
              <a:rPr lang="tr-TR" dirty="0"/>
              <a:t> </a:t>
            </a:r>
            <a:r>
              <a:rPr lang="fr-FR" dirty="0" err="1"/>
              <a:t>amaç</a:t>
            </a:r>
            <a:r>
              <a:rPr lang="fr-FR" dirty="0"/>
              <a:t> </a:t>
            </a:r>
            <a:r>
              <a:rPr lang="fr-FR" dirty="0" err="1"/>
              <a:t>etkileşimin</a:t>
            </a:r>
            <a:r>
              <a:rPr lang="fr-FR" dirty="0"/>
              <a:t> </a:t>
            </a:r>
            <a:r>
              <a:rPr lang="fr-FR" dirty="0" err="1"/>
              <a:t>meydana</a:t>
            </a:r>
            <a:r>
              <a:rPr lang="fr-FR" dirty="0"/>
              <a:t> </a:t>
            </a:r>
            <a:r>
              <a:rPr lang="fr-FR" dirty="0" err="1"/>
              <a:t>gelmesidir</a:t>
            </a:r>
            <a:r>
              <a:rPr lang="fr-FR" dirty="0"/>
              <a:t>. </a:t>
            </a:r>
            <a:r>
              <a:rPr lang="fr-FR" dirty="0" err="1"/>
              <a:t>İletişim</a:t>
            </a:r>
            <a:r>
              <a:rPr lang="fr-FR" dirty="0"/>
              <a:t> </a:t>
            </a:r>
            <a:r>
              <a:rPr lang="fr-FR" dirty="0" err="1"/>
              <a:t>ve</a:t>
            </a:r>
            <a:r>
              <a:rPr lang="fr-FR" dirty="0"/>
              <a:t> </a:t>
            </a:r>
            <a:r>
              <a:rPr lang="fr-FR" dirty="0" err="1"/>
              <a:t>etkileşim</a:t>
            </a:r>
            <a:r>
              <a:rPr lang="fr-FR" dirty="0"/>
              <a:t> </a:t>
            </a:r>
            <a:r>
              <a:rPr lang="fr-FR" dirty="0" err="1"/>
              <a:t>arasındaki</a:t>
            </a:r>
            <a:r>
              <a:rPr lang="fr-FR" dirty="0"/>
              <a:t> en</a:t>
            </a:r>
            <a:r>
              <a:rPr lang="tr-TR" dirty="0"/>
              <a:t> </a:t>
            </a:r>
            <a:r>
              <a:rPr lang="fr-FR" dirty="0" err="1"/>
              <a:t>büyük</a:t>
            </a:r>
            <a:r>
              <a:rPr lang="fr-FR" dirty="0"/>
              <a:t> </a:t>
            </a:r>
            <a:r>
              <a:rPr lang="fr-FR" dirty="0" err="1"/>
              <a:t>ilişki</a:t>
            </a:r>
            <a:r>
              <a:rPr lang="fr-FR" dirty="0"/>
              <a:t>; </a:t>
            </a:r>
            <a:r>
              <a:rPr lang="fr-FR" dirty="0" err="1"/>
              <a:t>yansıma</a:t>
            </a:r>
            <a:r>
              <a:rPr lang="fr-FR" dirty="0"/>
              <a:t> </a:t>
            </a:r>
            <a:r>
              <a:rPr lang="fr-FR" dirty="0" err="1"/>
              <a:t>sürecinin</a:t>
            </a:r>
            <a:r>
              <a:rPr lang="fr-FR" dirty="0"/>
              <a:t> </a:t>
            </a:r>
            <a:r>
              <a:rPr lang="fr-FR" dirty="0" err="1"/>
              <a:t>her</a:t>
            </a:r>
            <a:r>
              <a:rPr lang="fr-FR" dirty="0"/>
              <a:t> </a:t>
            </a:r>
            <a:r>
              <a:rPr lang="fr-FR" dirty="0" err="1"/>
              <a:t>ikisi</a:t>
            </a:r>
            <a:r>
              <a:rPr lang="fr-FR" dirty="0"/>
              <a:t> </a:t>
            </a:r>
            <a:r>
              <a:rPr lang="fr-FR" dirty="0" err="1"/>
              <a:t>için</a:t>
            </a:r>
            <a:r>
              <a:rPr lang="fr-FR" dirty="0"/>
              <a:t> de </a:t>
            </a:r>
            <a:r>
              <a:rPr lang="fr-FR" dirty="0" err="1"/>
              <a:t>aynı</a:t>
            </a:r>
            <a:r>
              <a:rPr lang="fr-FR" dirty="0"/>
              <a:t> </a:t>
            </a:r>
            <a:r>
              <a:rPr lang="fr-FR" dirty="0" err="1"/>
              <a:t>ölçüde</a:t>
            </a:r>
            <a:r>
              <a:rPr lang="fr-FR" dirty="0"/>
              <a:t> </a:t>
            </a:r>
            <a:r>
              <a:rPr lang="fr-FR" dirty="0" err="1"/>
              <a:t>önemli</a:t>
            </a:r>
            <a:r>
              <a:rPr lang="fr-FR" dirty="0"/>
              <a:t> </a:t>
            </a:r>
            <a:r>
              <a:rPr lang="fr-FR" dirty="0" err="1"/>
              <a:t>görülmesidir</a:t>
            </a:r>
            <a:r>
              <a:rPr lang="fr-FR" dirty="0"/>
              <a:t>.</a:t>
            </a:r>
            <a:endParaRPr lang="tr-TR" dirty="0"/>
          </a:p>
          <a:p>
            <a:endParaRPr lang="tr-TR" dirty="0"/>
          </a:p>
          <a:p>
            <a:endParaRPr lang="tr-TR" dirty="0"/>
          </a:p>
          <a:p>
            <a:endParaRPr lang="tr-TR" dirty="0"/>
          </a:p>
          <a:p>
            <a:endParaRPr lang="tr-TR" dirty="0"/>
          </a:p>
          <a:p>
            <a:endParaRPr lang="fr-FR" dirty="0"/>
          </a:p>
        </p:txBody>
      </p:sp>
      <p:pic>
        <p:nvPicPr>
          <p:cNvPr id="4" name="Resim 3">
            <a:extLst>
              <a:ext uri="{FF2B5EF4-FFF2-40B4-BE49-F238E27FC236}">
                <a16:creationId xmlns:a16="http://schemas.microsoft.com/office/drawing/2014/main" id="{E2E6BF01-53E6-4C76-9694-AD62F9B98027}"/>
              </a:ext>
            </a:extLst>
          </p:cNvPr>
          <p:cNvPicPr>
            <a:picLocks noChangeAspect="1"/>
          </p:cNvPicPr>
          <p:nvPr/>
        </p:nvPicPr>
        <p:blipFill>
          <a:blip r:embed="rId2"/>
          <a:stretch>
            <a:fillRect/>
          </a:stretch>
        </p:blipFill>
        <p:spPr>
          <a:xfrm>
            <a:off x="2716695" y="2239617"/>
            <a:ext cx="7089913" cy="4618383"/>
          </a:xfrm>
          <a:prstGeom prst="rect">
            <a:avLst/>
          </a:prstGeom>
        </p:spPr>
      </p:pic>
    </p:spTree>
    <p:extLst>
      <p:ext uri="{BB962C8B-B14F-4D97-AF65-F5344CB8AC3E}">
        <p14:creationId xmlns:p14="http://schemas.microsoft.com/office/powerpoint/2010/main" val="503680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EF079CC-19C6-4B21-B8D0-8C4176AA3216}"/>
              </a:ext>
            </a:extLst>
          </p:cNvPr>
          <p:cNvSpPr/>
          <p:nvPr/>
        </p:nvSpPr>
        <p:spPr>
          <a:xfrm>
            <a:off x="172278" y="0"/>
            <a:ext cx="12019722" cy="4462760"/>
          </a:xfrm>
          <a:prstGeom prst="rect">
            <a:avLst/>
          </a:prstGeom>
        </p:spPr>
        <p:txBody>
          <a:bodyPr wrap="square">
            <a:spAutoFit/>
          </a:bodyPr>
          <a:lstStyle/>
          <a:p>
            <a:r>
              <a:rPr lang="fr-FR" sz="3200" b="1" dirty="0" err="1">
                <a:solidFill>
                  <a:schemeClr val="accent6"/>
                </a:solidFill>
              </a:rPr>
              <a:t>Sınıfta</a:t>
            </a:r>
            <a:r>
              <a:rPr lang="fr-FR" sz="3200" b="1" dirty="0">
                <a:solidFill>
                  <a:schemeClr val="accent6"/>
                </a:solidFill>
              </a:rPr>
              <a:t> </a:t>
            </a:r>
            <a:r>
              <a:rPr lang="fr-FR" sz="3200" b="1" dirty="0" err="1">
                <a:solidFill>
                  <a:schemeClr val="accent6"/>
                </a:solidFill>
              </a:rPr>
              <a:t>öğrencilerle</a:t>
            </a:r>
            <a:r>
              <a:rPr lang="fr-FR" sz="3200" b="1" dirty="0">
                <a:solidFill>
                  <a:schemeClr val="accent6"/>
                </a:solidFill>
              </a:rPr>
              <a:t> </a:t>
            </a:r>
            <a:r>
              <a:rPr lang="fr-FR" sz="3200" b="1" dirty="0" err="1">
                <a:solidFill>
                  <a:schemeClr val="accent6"/>
                </a:solidFill>
              </a:rPr>
              <a:t>olumlu</a:t>
            </a:r>
            <a:r>
              <a:rPr lang="fr-FR" sz="3200" b="1" dirty="0">
                <a:solidFill>
                  <a:schemeClr val="accent6"/>
                </a:solidFill>
              </a:rPr>
              <a:t> </a:t>
            </a:r>
            <a:r>
              <a:rPr lang="fr-FR" sz="3200" b="1" dirty="0" err="1">
                <a:solidFill>
                  <a:schemeClr val="accent6"/>
                </a:solidFill>
              </a:rPr>
              <a:t>iletişim</a:t>
            </a:r>
            <a:r>
              <a:rPr lang="fr-FR" sz="3200" b="1" dirty="0">
                <a:solidFill>
                  <a:schemeClr val="accent6"/>
                </a:solidFill>
              </a:rPr>
              <a:t> </a:t>
            </a:r>
            <a:r>
              <a:rPr lang="fr-FR" sz="3200" b="1" dirty="0" err="1">
                <a:solidFill>
                  <a:schemeClr val="accent6"/>
                </a:solidFill>
              </a:rPr>
              <a:t>kurmak</a:t>
            </a:r>
            <a:r>
              <a:rPr lang="fr-FR" sz="3200" b="1" dirty="0">
                <a:solidFill>
                  <a:schemeClr val="accent6"/>
                </a:solidFill>
              </a:rPr>
              <a:t> </a:t>
            </a:r>
            <a:r>
              <a:rPr lang="fr-FR" sz="3200" b="1" dirty="0" err="1">
                <a:solidFill>
                  <a:schemeClr val="accent6"/>
                </a:solidFill>
              </a:rPr>
              <a:t>için</a:t>
            </a:r>
            <a:r>
              <a:rPr lang="fr-FR" sz="3200" b="1" dirty="0"/>
              <a:t>, </a:t>
            </a:r>
            <a:r>
              <a:rPr lang="fr-FR" sz="3200" b="1" dirty="0" err="1"/>
              <a:t>öğretmenin</a:t>
            </a:r>
            <a:r>
              <a:rPr lang="fr-FR" sz="3200" b="1" dirty="0"/>
              <a:t> </a:t>
            </a:r>
            <a:r>
              <a:rPr lang="fr-FR" sz="2800" b="1" dirty="0" err="1"/>
              <a:t>öğrencilerini</a:t>
            </a:r>
            <a:r>
              <a:rPr lang="fr-FR" sz="2800" b="1" dirty="0"/>
              <a:t> </a:t>
            </a:r>
            <a:r>
              <a:rPr lang="fr-FR" sz="2800" b="1" dirty="0" err="1"/>
              <a:t>iyi</a:t>
            </a:r>
            <a:r>
              <a:rPr lang="tr-TR" sz="2800" b="1" dirty="0"/>
              <a:t> </a:t>
            </a:r>
            <a:r>
              <a:rPr lang="fr-FR" sz="2800" b="1" dirty="0" err="1"/>
              <a:t>tanıması</a:t>
            </a:r>
            <a:r>
              <a:rPr lang="fr-FR" sz="2800" b="1" dirty="0"/>
              <a:t> </a:t>
            </a:r>
            <a:r>
              <a:rPr lang="fr-FR" sz="2800" b="1" dirty="0" err="1"/>
              <a:t>gerekir</a:t>
            </a:r>
            <a:r>
              <a:rPr lang="fr-FR" sz="2800" b="1" dirty="0"/>
              <a:t>. </a:t>
            </a:r>
            <a:r>
              <a:rPr lang="fr-FR" sz="2800" b="1" dirty="0" err="1"/>
              <a:t>Etkili</a:t>
            </a:r>
            <a:r>
              <a:rPr lang="fr-FR" sz="2800" b="1" dirty="0"/>
              <a:t> </a:t>
            </a:r>
            <a:r>
              <a:rPr lang="fr-FR" sz="2800" b="1" dirty="0" err="1"/>
              <a:t>bir</a:t>
            </a:r>
            <a:r>
              <a:rPr lang="fr-FR" sz="2800" b="1" dirty="0"/>
              <a:t> </a:t>
            </a:r>
            <a:r>
              <a:rPr lang="fr-FR" sz="2800" b="1" dirty="0" err="1"/>
              <a:t>iletişim</a:t>
            </a:r>
            <a:r>
              <a:rPr lang="fr-FR" sz="2800" b="1" dirty="0"/>
              <a:t>, </a:t>
            </a:r>
            <a:r>
              <a:rPr lang="fr-FR" sz="2800" b="1" dirty="0" err="1"/>
              <a:t>öğretmenin</a:t>
            </a:r>
            <a:r>
              <a:rPr lang="fr-FR" sz="2800" b="1" dirty="0"/>
              <a:t> </a:t>
            </a:r>
            <a:r>
              <a:rPr lang="fr-FR" sz="2800" b="1" dirty="0" err="1"/>
              <a:t>kendine</a:t>
            </a:r>
            <a:r>
              <a:rPr lang="fr-FR" sz="2800" b="1" dirty="0"/>
              <a:t> </a:t>
            </a:r>
            <a:r>
              <a:rPr lang="fr-FR" sz="2800" b="1" dirty="0" err="1"/>
              <a:t>güvenmesine</a:t>
            </a:r>
            <a:r>
              <a:rPr lang="fr-FR" sz="2800" b="1" dirty="0"/>
              <a:t>, </a:t>
            </a:r>
            <a:r>
              <a:rPr lang="fr-FR" sz="2800" b="1" dirty="0" err="1"/>
              <a:t>iyi</a:t>
            </a:r>
            <a:r>
              <a:rPr lang="fr-FR" sz="2800" b="1" dirty="0"/>
              <a:t> </a:t>
            </a:r>
            <a:r>
              <a:rPr lang="fr-FR" sz="2800" b="1" dirty="0" err="1"/>
              <a:t>yetişmiş</a:t>
            </a:r>
            <a:r>
              <a:rPr lang="tr-TR" sz="2800" b="1" dirty="0"/>
              <a:t> </a:t>
            </a:r>
            <a:r>
              <a:rPr lang="fr-FR" sz="2800" b="1" dirty="0" err="1"/>
              <a:t>olmasına</a:t>
            </a:r>
            <a:r>
              <a:rPr lang="fr-FR" sz="2800" b="1" dirty="0"/>
              <a:t>, </a:t>
            </a:r>
            <a:r>
              <a:rPr lang="fr-FR" sz="2800" b="1" dirty="0" err="1"/>
              <a:t>bilgi</a:t>
            </a:r>
            <a:r>
              <a:rPr lang="fr-FR" sz="2800" b="1" dirty="0"/>
              <a:t> </a:t>
            </a:r>
            <a:r>
              <a:rPr lang="fr-FR" sz="2800" b="1" dirty="0" err="1"/>
              <a:t>ve</a:t>
            </a:r>
            <a:r>
              <a:rPr lang="fr-FR" sz="2800" b="1" dirty="0"/>
              <a:t> </a:t>
            </a:r>
            <a:r>
              <a:rPr lang="fr-FR" sz="2800" b="1" dirty="0" err="1"/>
              <a:t>becerisine</a:t>
            </a:r>
            <a:r>
              <a:rPr lang="fr-FR" sz="2800" b="1" dirty="0"/>
              <a:t>, </a:t>
            </a:r>
            <a:r>
              <a:rPr lang="fr-FR" sz="2800" b="1" dirty="0" err="1"/>
              <a:t>sabırlı</a:t>
            </a:r>
            <a:r>
              <a:rPr lang="fr-FR" sz="2800" b="1" dirty="0"/>
              <a:t> </a:t>
            </a:r>
            <a:r>
              <a:rPr lang="fr-FR" sz="2800" b="1" dirty="0" err="1"/>
              <a:t>ve</a:t>
            </a:r>
            <a:r>
              <a:rPr lang="fr-FR" sz="2800" b="1" dirty="0"/>
              <a:t> </a:t>
            </a:r>
            <a:r>
              <a:rPr lang="fr-FR" sz="2800" b="1" dirty="0" err="1"/>
              <a:t>hoşgörülü</a:t>
            </a:r>
            <a:r>
              <a:rPr lang="fr-FR" sz="2800" b="1" dirty="0"/>
              <a:t> </a:t>
            </a:r>
            <a:r>
              <a:rPr lang="fr-FR" sz="2800" b="1" dirty="0" err="1"/>
              <a:t>olmasına</a:t>
            </a:r>
            <a:r>
              <a:rPr lang="fr-FR" sz="2800" b="1" dirty="0"/>
              <a:t>, </a:t>
            </a:r>
            <a:r>
              <a:rPr lang="fr-FR" sz="2800" b="1" dirty="0" err="1"/>
              <a:t>sözlü</a:t>
            </a:r>
            <a:r>
              <a:rPr lang="fr-FR" sz="2800" b="1" dirty="0"/>
              <a:t> </a:t>
            </a:r>
            <a:r>
              <a:rPr lang="fr-FR" sz="2800" b="1" dirty="0" err="1"/>
              <a:t>ve</a:t>
            </a:r>
            <a:r>
              <a:rPr lang="fr-FR" sz="2800" b="1" dirty="0"/>
              <a:t> </a:t>
            </a:r>
            <a:r>
              <a:rPr lang="fr-FR" sz="2800" b="1" dirty="0" err="1"/>
              <a:t>sözsüz</a:t>
            </a:r>
            <a:r>
              <a:rPr lang="tr-TR" sz="2800" b="1" dirty="0"/>
              <a:t> </a:t>
            </a:r>
            <a:r>
              <a:rPr lang="fr-FR" sz="2800" b="1" dirty="0" err="1"/>
              <a:t>iletişim</a:t>
            </a:r>
            <a:r>
              <a:rPr lang="fr-FR" sz="2800" b="1" dirty="0"/>
              <a:t> </a:t>
            </a:r>
            <a:r>
              <a:rPr lang="fr-FR" sz="2800" b="1" dirty="0" err="1"/>
              <a:t>becerilerini</a:t>
            </a:r>
            <a:r>
              <a:rPr lang="fr-FR" sz="2800" b="1" dirty="0"/>
              <a:t> </a:t>
            </a:r>
            <a:r>
              <a:rPr lang="fr-FR" sz="2800" b="1" dirty="0" err="1"/>
              <a:t>iyi</a:t>
            </a:r>
            <a:r>
              <a:rPr lang="fr-FR" sz="2800" b="1" dirty="0"/>
              <a:t> </a:t>
            </a:r>
            <a:r>
              <a:rPr lang="fr-FR" sz="2800" b="1" dirty="0" err="1"/>
              <a:t>kullanmasına</a:t>
            </a:r>
            <a:r>
              <a:rPr lang="fr-FR" sz="2800" b="1" dirty="0"/>
              <a:t>, </a:t>
            </a:r>
            <a:r>
              <a:rPr lang="fr-FR" sz="2800" b="1" dirty="0" err="1"/>
              <a:t>demokratik</a:t>
            </a:r>
            <a:r>
              <a:rPr lang="fr-FR" sz="2800" b="1" dirty="0"/>
              <a:t> </a:t>
            </a:r>
            <a:r>
              <a:rPr lang="fr-FR" sz="2800" b="1" dirty="0" err="1"/>
              <a:t>bir</a:t>
            </a:r>
            <a:r>
              <a:rPr lang="fr-FR" sz="2800" b="1" dirty="0"/>
              <a:t> </a:t>
            </a:r>
            <a:r>
              <a:rPr lang="fr-FR" sz="2800" b="1" dirty="0" err="1"/>
              <a:t>sınıf</a:t>
            </a:r>
            <a:r>
              <a:rPr lang="fr-FR" sz="2800" b="1" dirty="0"/>
              <a:t> </a:t>
            </a:r>
            <a:r>
              <a:rPr lang="fr-FR" sz="2800" b="1" dirty="0" err="1"/>
              <a:t>ortamı</a:t>
            </a:r>
            <a:r>
              <a:rPr lang="fr-FR" sz="2800" b="1" dirty="0"/>
              <a:t> </a:t>
            </a:r>
            <a:r>
              <a:rPr lang="fr-FR" sz="2800" b="1" dirty="0" err="1"/>
              <a:t>yaratmasına</a:t>
            </a:r>
            <a:r>
              <a:rPr lang="fr-FR" sz="2800" b="1" dirty="0"/>
              <a:t>, </a:t>
            </a:r>
            <a:r>
              <a:rPr lang="fr-FR" sz="2800" b="1" dirty="0" err="1"/>
              <a:t>iyi</a:t>
            </a:r>
            <a:r>
              <a:rPr lang="tr-TR" sz="2800" b="1" dirty="0"/>
              <a:t> </a:t>
            </a:r>
            <a:r>
              <a:rPr lang="fr-FR" sz="2800" b="1" dirty="0" err="1"/>
              <a:t>görünüşlü</a:t>
            </a:r>
            <a:r>
              <a:rPr lang="fr-FR" sz="2800" b="1" dirty="0"/>
              <a:t>, </a:t>
            </a:r>
            <a:r>
              <a:rPr lang="fr-FR" sz="2800" b="1" dirty="0" err="1"/>
              <a:t>temiz</a:t>
            </a:r>
            <a:r>
              <a:rPr lang="fr-FR" sz="2800" b="1" dirty="0"/>
              <a:t> </a:t>
            </a:r>
            <a:r>
              <a:rPr lang="fr-FR" sz="2800" b="1" dirty="0" err="1"/>
              <a:t>ve</a:t>
            </a:r>
            <a:r>
              <a:rPr lang="fr-FR" sz="2800" b="1" dirty="0"/>
              <a:t> </a:t>
            </a:r>
            <a:r>
              <a:rPr lang="fr-FR" sz="2800" b="1" dirty="0" err="1"/>
              <a:t>bakımlı</a:t>
            </a:r>
            <a:r>
              <a:rPr lang="fr-FR" sz="2800" b="1" dirty="0"/>
              <a:t> </a:t>
            </a:r>
            <a:r>
              <a:rPr lang="fr-FR" sz="2800" b="1" dirty="0" err="1"/>
              <a:t>olmasına</a:t>
            </a:r>
            <a:r>
              <a:rPr lang="fr-FR" sz="2800" b="1" dirty="0"/>
              <a:t>, </a:t>
            </a:r>
            <a:r>
              <a:rPr lang="fr-FR" sz="2800" b="1" dirty="0" err="1"/>
              <a:t>öğrenciyi</a:t>
            </a:r>
            <a:r>
              <a:rPr lang="fr-FR" sz="2800" b="1" dirty="0"/>
              <a:t> </a:t>
            </a:r>
            <a:r>
              <a:rPr lang="fr-FR" sz="2800" b="1" dirty="0" err="1"/>
              <a:t>güdülemesine</a:t>
            </a:r>
            <a:r>
              <a:rPr lang="fr-FR" sz="2800" b="1" dirty="0"/>
              <a:t>, ders </a:t>
            </a:r>
            <a:r>
              <a:rPr lang="fr-FR" sz="2800" b="1" dirty="0" err="1"/>
              <a:t>işleme</a:t>
            </a:r>
            <a:r>
              <a:rPr lang="fr-FR" sz="2800" b="1" dirty="0"/>
              <a:t> </a:t>
            </a:r>
            <a:r>
              <a:rPr lang="fr-FR" sz="2800" b="1" dirty="0" err="1"/>
              <a:t>metodu</a:t>
            </a:r>
            <a:r>
              <a:rPr lang="tr-TR" sz="2800" b="1" dirty="0"/>
              <a:t> </a:t>
            </a:r>
            <a:r>
              <a:rPr lang="fr-FR" sz="2800" b="1" dirty="0" err="1"/>
              <a:t>ve</a:t>
            </a:r>
            <a:r>
              <a:rPr lang="fr-FR" sz="2800" b="1" dirty="0"/>
              <a:t> </a:t>
            </a:r>
            <a:r>
              <a:rPr lang="fr-FR" sz="2800" b="1" dirty="0" err="1"/>
              <a:t>araç</a:t>
            </a:r>
            <a:r>
              <a:rPr lang="fr-FR" sz="2800" b="1" dirty="0"/>
              <a:t>, </a:t>
            </a:r>
            <a:r>
              <a:rPr lang="fr-FR" sz="2800" b="1" dirty="0" err="1"/>
              <a:t>gereçleri</a:t>
            </a:r>
            <a:r>
              <a:rPr lang="fr-FR" sz="2800" b="1" dirty="0"/>
              <a:t> </a:t>
            </a:r>
            <a:r>
              <a:rPr lang="fr-FR" sz="2800" b="1" dirty="0" err="1"/>
              <a:t>kullanabilmesine</a:t>
            </a:r>
            <a:r>
              <a:rPr lang="fr-FR" sz="2800" b="1" dirty="0"/>
              <a:t> </a:t>
            </a:r>
            <a:r>
              <a:rPr lang="fr-FR" sz="2800" b="1" dirty="0" err="1"/>
              <a:t>bağlıdır</a:t>
            </a:r>
            <a:r>
              <a:rPr lang="fr-FR" sz="2800" b="1" dirty="0"/>
              <a:t>. </a:t>
            </a:r>
            <a:r>
              <a:rPr lang="fr-FR" sz="2800" b="1" dirty="0" err="1"/>
              <a:t>Öğrencilerine</a:t>
            </a:r>
            <a:r>
              <a:rPr lang="fr-FR" sz="2800" b="1" dirty="0"/>
              <a:t> </a:t>
            </a:r>
            <a:r>
              <a:rPr lang="fr-FR" sz="2800" b="1" dirty="0" err="1"/>
              <a:t>sıcak</a:t>
            </a:r>
            <a:r>
              <a:rPr lang="fr-FR" sz="2800" b="1" dirty="0"/>
              <a:t> </a:t>
            </a:r>
            <a:r>
              <a:rPr lang="fr-FR" sz="2800" b="1" dirty="0" err="1"/>
              <a:t>ve</a:t>
            </a:r>
            <a:r>
              <a:rPr lang="fr-FR" sz="2800" b="1" dirty="0"/>
              <a:t> </a:t>
            </a:r>
            <a:r>
              <a:rPr lang="fr-FR" sz="2800" b="1" dirty="0" err="1"/>
              <a:t>arkadaşça</a:t>
            </a:r>
            <a:r>
              <a:rPr lang="tr-TR" sz="2800" b="1" dirty="0"/>
              <a:t> </a:t>
            </a:r>
            <a:r>
              <a:rPr lang="fr-FR" sz="2800" b="1" dirty="0" err="1"/>
              <a:t>yaklaşan</a:t>
            </a:r>
            <a:r>
              <a:rPr lang="fr-FR" sz="2800" b="1" dirty="0"/>
              <a:t> </a:t>
            </a:r>
            <a:r>
              <a:rPr lang="fr-FR" sz="2800" b="1" dirty="0" err="1"/>
              <a:t>öğretmene</a:t>
            </a:r>
            <a:r>
              <a:rPr lang="fr-FR" sz="2800" b="1" dirty="0"/>
              <a:t> </a:t>
            </a:r>
            <a:r>
              <a:rPr lang="fr-FR" sz="2800" b="1" dirty="0" err="1"/>
              <a:t>daha</a:t>
            </a:r>
            <a:r>
              <a:rPr lang="fr-FR" sz="2800" b="1" dirty="0"/>
              <a:t> </a:t>
            </a:r>
            <a:r>
              <a:rPr lang="fr-FR" sz="2800" b="1" dirty="0" err="1"/>
              <a:t>fazla</a:t>
            </a:r>
            <a:r>
              <a:rPr lang="fr-FR" sz="2800" b="1" dirty="0"/>
              <a:t> </a:t>
            </a:r>
            <a:r>
              <a:rPr lang="fr-FR" sz="2800" b="1" dirty="0" err="1"/>
              <a:t>güven</a:t>
            </a:r>
            <a:r>
              <a:rPr lang="fr-FR" sz="2800" b="1" dirty="0"/>
              <a:t> </a:t>
            </a:r>
            <a:r>
              <a:rPr lang="fr-FR" sz="2800" b="1" dirty="0" err="1"/>
              <a:t>duyulur</a:t>
            </a:r>
            <a:r>
              <a:rPr lang="fr-FR" sz="2800" b="1" dirty="0"/>
              <a:t>. </a:t>
            </a:r>
            <a:r>
              <a:rPr lang="fr-FR" sz="2800" b="1" dirty="0" err="1"/>
              <a:t>Öğrenciler</a:t>
            </a:r>
            <a:r>
              <a:rPr lang="fr-FR" sz="2800" b="1" dirty="0"/>
              <a:t> </a:t>
            </a:r>
            <a:r>
              <a:rPr lang="fr-FR" sz="2800" b="1" dirty="0" err="1"/>
              <a:t>rahat</a:t>
            </a:r>
            <a:r>
              <a:rPr lang="fr-FR" sz="2800" b="1" dirty="0"/>
              <a:t> </a:t>
            </a:r>
            <a:r>
              <a:rPr lang="fr-FR" sz="2800" b="1" dirty="0" err="1"/>
              <a:t>konuşabildikleri</a:t>
            </a:r>
            <a:r>
              <a:rPr lang="tr-TR" sz="2800" b="1" dirty="0"/>
              <a:t> </a:t>
            </a:r>
            <a:r>
              <a:rPr lang="fr-FR" sz="2800" b="1" dirty="0" err="1"/>
              <a:t>öğretmenle</a:t>
            </a:r>
            <a:r>
              <a:rPr lang="fr-FR" sz="2800" b="1" dirty="0"/>
              <a:t> </a:t>
            </a:r>
            <a:r>
              <a:rPr lang="fr-FR" sz="2800" b="1" dirty="0" err="1"/>
              <a:t>sorunlarını</a:t>
            </a:r>
            <a:r>
              <a:rPr lang="fr-FR" sz="2800" b="1" dirty="0"/>
              <a:t> </a:t>
            </a:r>
            <a:r>
              <a:rPr lang="fr-FR" sz="2800" b="1" dirty="0" err="1"/>
              <a:t>paylaşır</a:t>
            </a:r>
            <a:r>
              <a:rPr lang="fr-FR" sz="2800" b="1" dirty="0"/>
              <a:t> </a:t>
            </a:r>
            <a:r>
              <a:rPr lang="fr-FR" sz="2800" b="1" dirty="0" err="1"/>
              <a:t>ve</a:t>
            </a:r>
            <a:r>
              <a:rPr lang="fr-FR" sz="2800" b="1" dirty="0"/>
              <a:t> </a:t>
            </a:r>
            <a:r>
              <a:rPr lang="fr-FR" sz="2800" b="1" dirty="0" err="1"/>
              <a:t>ilgi</a:t>
            </a:r>
            <a:r>
              <a:rPr lang="fr-FR" sz="2800" b="1" dirty="0"/>
              <a:t> </a:t>
            </a:r>
            <a:r>
              <a:rPr lang="fr-FR" sz="2800" b="1" dirty="0" err="1"/>
              <a:t>ve</a:t>
            </a:r>
            <a:r>
              <a:rPr lang="fr-FR" sz="2800" b="1" dirty="0"/>
              <a:t> </a:t>
            </a:r>
            <a:r>
              <a:rPr lang="fr-FR" sz="2800" b="1" dirty="0" err="1"/>
              <a:t>isteklerini</a:t>
            </a:r>
            <a:r>
              <a:rPr lang="fr-FR" sz="2800" b="1" dirty="0"/>
              <a:t> </a:t>
            </a:r>
            <a:r>
              <a:rPr lang="fr-FR" sz="2800" b="1" dirty="0" err="1"/>
              <a:t>kolaylıkla</a:t>
            </a:r>
            <a:r>
              <a:rPr lang="fr-FR" sz="2800" b="1" dirty="0"/>
              <a:t> </a:t>
            </a:r>
            <a:r>
              <a:rPr lang="fr-FR" sz="2800" b="1" dirty="0" err="1"/>
              <a:t>iletebilirler</a:t>
            </a:r>
            <a:r>
              <a:rPr lang="fr-FR" sz="2800" b="1" dirty="0"/>
              <a:t>. </a:t>
            </a:r>
            <a:r>
              <a:rPr lang="fr-FR" sz="2800" b="1" dirty="0" err="1"/>
              <a:t>Öğretmen</a:t>
            </a:r>
            <a:r>
              <a:rPr lang="fr-FR" sz="2800" b="1" dirty="0"/>
              <a:t>,</a:t>
            </a:r>
            <a:r>
              <a:rPr lang="tr-TR" sz="2800" b="1" dirty="0"/>
              <a:t> </a:t>
            </a:r>
            <a:r>
              <a:rPr lang="fr-FR" sz="2800" b="1" dirty="0" err="1"/>
              <a:t>öğrencilerinin</a:t>
            </a:r>
            <a:r>
              <a:rPr lang="fr-FR" sz="2800" b="1" dirty="0"/>
              <a:t> </a:t>
            </a:r>
            <a:r>
              <a:rPr lang="fr-FR" sz="2800" b="1" dirty="0" err="1"/>
              <a:t>sevinçli</a:t>
            </a:r>
            <a:r>
              <a:rPr lang="fr-FR" sz="2800" b="1" dirty="0"/>
              <a:t> </a:t>
            </a:r>
            <a:r>
              <a:rPr lang="fr-FR" sz="2800" b="1" dirty="0" err="1"/>
              <a:t>veya</a:t>
            </a:r>
            <a:r>
              <a:rPr lang="fr-FR" sz="2800" b="1" dirty="0"/>
              <a:t> </a:t>
            </a:r>
            <a:r>
              <a:rPr lang="fr-FR" sz="2800" b="1" dirty="0" err="1"/>
              <a:t>üzüntülü</a:t>
            </a:r>
            <a:r>
              <a:rPr lang="fr-FR" sz="2800" b="1" dirty="0"/>
              <a:t> </a:t>
            </a:r>
            <a:r>
              <a:rPr lang="fr-FR" sz="2800" b="1" dirty="0" err="1"/>
              <a:t>anlarına</a:t>
            </a:r>
            <a:r>
              <a:rPr lang="fr-FR" sz="2800" b="1" dirty="0"/>
              <a:t> </a:t>
            </a:r>
            <a:r>
              <a:rPr lang="fr-FR" sz="2800" b="1" dirty="0" err="1"/>
              <a:t>duyarsız</a:t>
            </a:r>
            <a:r>
              <a:rPr lang="fr-FR" sz="2800" b="1" dirty="0"/>
              <a:t> </a:t>
            </a:r>
            <a:r>
              <a:rPr lang="fr-FR" sz="2800" b="1" dirty="0" err="1"/>
              <a:t>kalmamalı</a:t>
            </a:r>
            <a:r>
              <a:rPr lang="fr-FR" sz="2800" b="1" dirty="0"/>
              <a:t> </a:t>
            </a:r>
            <a:r>
              <a:rPr lang="fr-FR" sz="2800" b="1" dirty="0" err="1"/>
              <a:t>onlara</a:t>
            </a:r>
            <a:r>
              <a:rPr lang="tr-TR" sz="2800" b="1" dirty="0"/>
              <a:t> </a:t>
            </a:r>
            <a:r>
              <a:rPr lang="fr-FR" sz="2800" b="1" dirty="0" err="1"/>
              <a:t>bunu</a:t>
            </a:r>
            <a:r>
              <a:rPr lang="fr-FR" sz="2800" b="1" dirty="0"/>
              <a:t> </a:t>
            </a:r>
            <a:r>
              <a:rPr lang="fr-FR" sz="2800" b="1" dirty="0" err="1"/>
              <a:t>hissettirmelidir</a:t>
            </a:r>
            <a:r>
              <a:rPr lang="fr-FR" sz="2800" b="1" dirty="0"/>
              <a:t>.</a:t>
            </a:r>
          </a:p>
        </p:txBody>
      </p:sp>
      <p:pic>
        <p:nvPicPr>
          <p:cNvPr id="3" name="Resim 2">
            <a:extLst>
              <a:ext uri="{FF2B5EF4-FFF2-40B4-BE49-F238E27FC236}">
                <a16:creationId xmlns:a16="http://schemas.microsoft.com/office/drawing/2014/main" id="{6D12D468-690B-499C-9B93-E85587F38799}"/>
              </a:ext>
            </a:extLst>
          </p:cNvPr>
          <p:cNvPicPr>
            <a:picLocks noChangeAspect="1"/>
          </p:cNvPicPr>
          <p:nvPr/>
        </p:nvPicPr>
        <p:blipFill>
          <a:blip r:embed="rId2"/>
          <a:stretch>
            <a:fillRect/>
          </a:stretch>
        </p:blipFill>
        <p:spPr>
          <a:xfrm>
            <a:off x="516836" y="4462760"/>
            <a:ext cx="5459894" cy="2395240"/>
          </a:xfrm>
          <a:prstGeom prst="rect">
            <a:avLst/>
          </a:prstGeom>
        </p:spPr>
      </p:pic>
      <p:pic>
        <p:nvPicPr>
          <p:cNvPr id="4" name="Resim 3">
            <a:extLst>
              <a:ext uri="{FF2B5EF4-FFF2-40B4-BE49-F238E27FC236}">
                <a16:creationId xmlns:a16="http://schemas.microsoft.com/office/drawing/2014/main" id="{6E43E496-9A24-4569-AA0C-16DFD7BA99C0}"/>
              </a:ext>
            </a:extLst>
          </p:cNvPr>
          <p:cNvPicPr>
            <a:picLocks noChangeAspect="1"/>
          </p:cNvPicPr>
          <p:nvPr/>
        </p:nvPicPr>
        <p:blipFill>
          <a:blip r:embed="rId3"/>
          <a:stretch>
            <a:fillRect/>
          </a:stretch>
        </p:blipFill>
        <p:spPr>
          <a:xfrm>
            <a:off x="6453810" y="4462759"/>
            <a:ext cx="4359964" cy="2395239"/>
          </a:xfrm>
          <a:prstGeom prst="rect">
            <a:avLst/>
          </a:prstGeom>
        </p:spPr>
      </p:pic>
    </p:spTree>
    <p:extLst>
      <p:ext uri="{BB962C8B-B14F-4D97-AF65-F5344CB8AC3E}">
        <p14:creationId xmlns:p14="http://schemas.microsoft.com/office/powerpoint/2010/main" val="1838529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BAD1ED9-7CAB-4C8A-A0E4-624F0139168E}"/>
              </a:ext>
            </a:extLst>
          </p:cNvPr>
          <p:cNvSpPr/>
          <p:nvPr/>
        </p:nvSpPr>
        <p:spPr>
          <a:xfrm>
            <a:off x="0" y="0"/>
            <a:ext cx="12192000" cy="6555641"/>
          </a:xfrm>
          <a:prstGeom prst="rect">
            <a:avLst/>
          </a:prstGeom>
        </p:spPr>
        <p:txBody>
          <a:bodyPr wrap="square">
            <a:spAutoFit/>
          </a:bodyPr>
          <a:lstStyle/>
          <a:p>
            <a:r>
              <a:rPr lang="fr-FR" sz="2800" b="1" dirty="0" err="1">
                <a:solidFill>
                  <a:srgbClr val="FF0000"/>
                </a:solidFill>
              </a:rPr>
              <a:t>Öğretmenlerin</a:t>
            </a:r>
            <a:r>
              <a:rPr lang="fr-FR" sz="2800" b="1" dirty="0">
                <a:solidFill>
                  <a:srgbClr val="FF0000"/>
                </a:solidFill>
              </a:rPr>
              <a:t> </a:t>
            </a:r>
            <a:r>
              <a:rPr lang="fr-FR" sz="2800" b="1" dirty="0" err="1">
                <a:solidFill>
                  <a:srgbClr val="FF0000"/>
                </a:solidFill>
              </a:rPr>
              <a:t>sınıfta</a:t>
            </a:r>
            <a:r>
              <a:rPr lang="tr-TR" sz="2800" b="1" dirty="0">
                <a:solidFill>
                  <a:srgbClr val="FF0000"/>
                </a:solidFill>
              </a:rPr>
              <a:t> nasıl iletişim kurmalı :</a:t>
            </a:r>
          </a:p>
          <a:p>
            <a:r>
              <a:rPr lang="tr-TR" sz="2800" b="1" dirty="0">
                <a:solidFill>
                  <a:srgbClr val="FF0000"/>
                </a:solidFill>
              </a:rPr>
              <a:t>b</a:t>
            </a:r>
            <a:r>
              <a:rPr lang="fr-FR" sz="2800" b="1" dirty="0" err="1">
                <a:solidFill>
                  <a:srgbClr val="FF0000"/>
                </a:solidFill>
              </a:rPr>
              <a:t>elli</a:t>
            </a:r>
            <a:r>
              <a:rPr lang="fr-FR" sz="2800" b="1" dirty="0">
                <a:solidFill>
                  <a:srgbClr val="FF0000"/>
                </a:solidFill>
              </a:rPr>
              <a:t> </a:t>
            </a:r>
            <a:r>
              <a:rPr lang="fr-FR" sz="2800" b="1" dirty="0" err="1">
                <a:solidFill>
                  <a:srgbClr val="FF0000"/>
                </a:solidFill>
              </a:rPr>
              <a:t>başlı</a:t>
            </a:r>
            <a:r>
              <a:rPr lang="tr-TR" sz="2800" b="1" dirty="0">
                <a:solidFill>
                  <a:srgbClr val="FF0000"/>
                </a:solidFill>
              </a:rPr>
              <a:t> </a:t>
            </a:r>
            <a:r>
              <a:rPr lang="fr-FR" sz="2800" b="1" dirty="0" err="1">
                <a:solidFill>
                  <a:srgbClr val="FF0000"/>
                </a:solidFill>
              </a:rPr>
              <a:t>ilkeler</a:t>
            </a:r>
            <a:r>
              <a:rPr lang="fr-FR" sz="2800" b="1" dirty="0">
                <a:solidFill>
                  <a:srgbClr val="FF0000"/>
                </a:solidFill>
              </a:rPr>
              <a:t> </a:t>
            </a:r>
            <a:r>
              <a:rPr lang="fr-FR" sz="2800" b="1" dirty="0" err="1">
                <a:solidFill>
                  <a:srgbClr val="FF0000"/>
                </a:solidFill>
              </a:rPr>
              <a:t>şunlardır</a:t>
            </a:r>
            <a:endParaRPr lang="fr-FR" sz="2800" b="1" dirty="0">
              <a:solidFill>
                <a:srgbClr val="FF0000"/>
              </a:solidFill>
            </a:endParaRPr>
          </a:p>
          <a:p>
            <a:pPr marL="514350" indent="-514350">
              <a:buAutoNum type="alphaLcPeriod"/>
            </a:pPr>
            <a:r>
              <a:rPr lang="fr-FR" sz="2800" dirty="0" err="1"/>
              <a:t>Öğretmen</a:t>
            </a:r>
            <a:r>
              <a:rPr lang="fr-FR" sz="2800" dirty="0"/>
              <a:t>, </a:t>
            </a:r>
            <a:r>
              <a:rPr lang="fr-FR" sz="2800" dirty="0" err="1"/>
              <a:t>öğrencilere</a:t>
            </a:r>
            <a:r>
              <a:rPr lang="fr-FR" sz="2800" dirty="0"/>
              <a:t> </a:t>
            </a:r>
            <a:r>
              <a:rPr lang="fr-FR" sz="2800" dirty="0" err="1"/>
              <a:t>karşı</a:t>
            </a:r>
            <a:r>
              <a:rPr lang="fr-FR" sz="2800" dirty="0"/>
              <a:t> </a:t>
            </a:r>
            <a:r>
              <a:rPr lang="fr-FR" sz="2800" dirty="0" err="1"/>
              <a:t>yargılayıcı</a:t>
            </a:r>
            <a:r>
              <a:rPr lang="fr-FR" sz="2800" dirty="0"/>
              <a:t> </a:t>
            </a:r>
            <a:r>
              <a:rPr lang="fr-FR" sz="2800" dirty="0" err="1"/>
              <a:t>mesajlar</a:t>
            </a:r>
            <a:r>
              <a:rPr lang="fr-FR" sz="2800" dirty="0"/>
              <a:t> </a:t>
            </a:r>
            <a:r>
              <a:rPr lang="fr-FR" sz="2800" dirty="0" err="1"/>
              <a:t>kullanmamalıdır</a:t>
            </a:r>
            <a:r>
              <a:rPr lang="fr-FR" sz="2800" dirty="0"/>
              <a:t>; </a:t>
            </a:r>
            <a:r>
              <a:rPr lang="fr-FR" sz="2800" dirty="0" err="1"/>
              <a:t>yani</a:t>
            </a:r>
            <a:r>
              <a:rPr lang="fr-FR" sz="2800" dirty="0"/>
              <a:t>,</a:t>
            </a:r>
            <a:r>
              <a:rPr lang="tr-TR" sz="2800" dirty="0"/>
              <a:t> </a:t>
            </a:r>
            <a:r>
              <a:rPr lang="fr-FR" sz="2800" dirty="0" err="1"/>
              <a:t>öğretmen</a:t>
            </a:r>
            <a:r>
              <a:rPr lang="fr-FR" sz="2800" dirty="0"/>
              <a:t> </a:t>
            </a:r>
            <a:r>
              <a:rPr lang="fr-FR" sz="2800" dirty="0" err="1"/>
              <a:t>sınıfta</a:t>
            </a:r>
            <a:r>
              <a:rPr lang="fr-FR" sz="2800" dirty="0"/>
              <a:t> </a:t>
            </a:r>
            <a:r>
              <a:rPr lang="fr-FR" sz="2800" dirty="0" err="1"/>
              <a:t>kabul</a:t>
            </a:r>
            <a:r>
              <a:rPr lang="fr-FR" sz="2800" dirty="0"/>
              <a:t> </a:t>
            </a:r>
            <a:r>
              <a:rPr lang="fr-FR" sz="2800" dirty="0" err="1"/>
              <a:t>edilmeyen</a:t>
            </a:r>
            <a:r>
              <a:rPr lang="fr-FR" sz="2800" dirty="0"/>
              <a:t> </a:t>
            </a:r>
            <a:r>
              <a:rPr lang="fr-FR" sz="2800" dirty="0" err="1"/>
              <a:t>bir</a:t>
            </a:r>
            <a:r>
              <a:rPr lang="fr-FR" sz="2800" dirty="0"/>
              <a:t> </a:t>
            </a:r>
            <a:r>
              <a:rPr lang="fr-FR" sz="2800" dirty="0" err="1"/>
              <a:t>davranışın</a:t>
            </a:r>
            <a:r>
              <a:rPr lang="fr-FR" sz="2800" dirty="0"/>
              <a:t> ne </a:t>
            </a:r>
            <a:r>
              <a:rPr lang="fr-FR" sz="2800" dirty="0" err="1"/>
              <a:t>olduğunu</a:t>
            </a:r>
            <a:r>
              <a:rPr lang="fr-FR" sz="2800" dirty="0"/>
              <a:t> </a:t>
            </a:r>
            <a:r>
              <a:rPr lang="fr-FR" sz="2800" dirty="0" err="1"/>
              <a:t>açıklarken</a:t>
            </a:r>
            <a:r>
              <a:rPr lang="fr-FR" sz="2800" dirty="0"/>
              <a:t>,</a:t>
            </a:r>
            <a:r>
              <a:rPr lang="tr-TR" sz="2800" dirty="0"/>
              <a:t> </a:t>
            </a:r>
            <a:r>
              <a:rPr lang="fr-FR" sz="2800" dirty="0" err="1"/>
              <a:t>bunu</a:t>
            </a:r>
            <a:r>
              <a:rPr lang="fr-FR" sz="2800" dirty="0"/>
              <a:t> </a:t>
            </a:r>
            <a:r>
              <a:rPr lang="fr-FR" sz="2800" dirty="0" err="1"/>
              <a:t>sınıftaki</a:t>
            </a:r>
            <a:r>
              <a:rPr lang="fr-FR" sz="2800" dirty="0"/>
              <a:t> </a:t>
            </a:r>
            <a:r>
              <a:rPr lang="fr-FR" sz="2800" dirty="0" err="1"/>
              <a:t>öğrencileri</a:t>
            </a:r>
            <a:r>
              <a:rPr lang="fr-FR" sz="2800" dirty="0"/>
              <a:t> </a:t>
            </a:r>
            <a:r>
              <a:rPr lang="fr-FR" sz="2800" dirty="0" err="1"/>
              <a:t>azarlamadan</a:t>
            </a:r>
            <a:r>
              <a:rPr lang="fr-FR" sz="2800" dirty="0"/>
              <a:t>, </a:t>
            </a:r>
            <a:r>
              <a:rPr lang="fr-FR" sz="2800" dirty="0" err="1"/>
              <a:t>suçlamadan</a:t>
            </a:r>
            <a:r>
              <a:rPr lang="fr-FR" sz="2800" dirty="0"/>
              <a:t> </a:t>
            </a:r>
            <a:r>
              <a:rPr lang="fr-FR" sz="2800" dirty="0" err="1"/>
              <a:t>ve</a:t>
            </a:r>
            <a:r>
              <a:rPr lang="fr-FR" sz="2800" dirty="0"/>
              <a:t> en </a:t>
            </a:r>
            <a:r>
              <a:rPr lang="fr-FR" sz="2800" dirty="0" err="1"/>
              <a:t>önemlisi</a:t>
            </a:r>
            <a:r>
              <a:rPr lang="tr-TR" sz="2800" dirty="0"/>
              <a:t> </a:t>
            </a:r>
            <a:r>
              <a:rPr lang="fr-FR" sz="2800" dirty="0"/>
              <a:t>de </a:t>
            </a:r>
            <a:r>
              <a:rPr lang="fr-FR" sz="2800" dirty="0" err="1"/>
              <a:t>onları</a:t>
            </a:r>
            <a:r>
              <a:rPr lang="fr-FR" sz="2800" dirty="0"/>
              <a:t> </a:t>
            </a:r>
            <a:r>
              <a:rPr lang="fr-FR" sz="2800" dirty="0" err="1"/>
              <a:t>tehdit</a:t>
            </a:r>
            <a:r>
              <a:rPr lang="fr-FR" sz="2800" dirty="0"/>
              <a:t> </a:t>
            </a:r>
            <a:r>
              <a:rPr lang="fr-FR" sz="2800" dirty="0" err="1"/>
              <a:t>etmeden</a:t>
            </a:r>
            <a:r>
              <a:rPr lang="fr-FR" sz="2800" dirty="0"/>
              <a:t> </a:t>
            </a:r>
            <a:r>
              <a:rPr lang="fr-FR" sz="2800" dirty="0" err="1"/>
              <a:t>yapmalıdır</a:t>
            </a:r>
            <a:r>
              <a:rPr lang="fr-FR" sz="2800" dirty="0"/>
              <a:t>.</a:t>
            </a:r>
            <a:endParaRPr lang="tr-TR" sz="2800" dirty="0"/>
          </a:p>
          <a:p>
            <a:pPr marL="514350" indent="-514350">
              <a:buAutoNum type="alphaLcPeriod"/>
            </a:pPr>
            <a:endParaRPr lang="fr-FR" sz="2800" dirty="0"/>
          </a:p>
          <a:p>
            <a:r>
              <a:rPr lang="fr-FR" sz="2800" dirty="0"/>
              <a:t>b. </a:t>
            </a:r>
            <a:r>
              <a:rPr lang="fr-FR" sz="2800" dirty="0" err="1"/>
              <a:t>Öğretmen</a:t>
            </a:r>
            <a:r>
              <a:rPr lang="fr-FR" sz="2800" dirty="0"/>
              <a:t>, </a:t>
            </a:r>
            <a:r>
              <a:rPr lang="fr-FR" sz="2800" dirty="0" err="1"/>
              <a:t>öğrencilerle</a:t>
            </a:r>
            <a:r>
              <a:rPr lang="fr-FR" sz="2800" dirty="0"/>
              <a:t> </a:t>
            </a:r>
            <a:r>
              <a:rPr lang="fr-FR" sz="2800" dirty="0" err="1"/>
              <a:t>olan</a:t>
            </a:r>
            <a:r>
              <a:rPr lang="fr-FR" sz="2800" dirty="0"/>
              <a:t> </a:t>
            </a:r>
            <a:r>
              <a:rPr lang="fr-FR" sz="2800" dirty="0" err="1"/>
              <a:t>ilişkilerinde</a:t>
            </a:r>
            <a:r>
              <a:rPr lang="fr-FR" sz="2800" dirty="0"/>
              <a:t> </a:t>
            </a:r>
            <a:r>
              <a:rPr lang="fr-FR" sz="2800" dirty="0" err="1"/>
              <a:t>empatiye</a:t>
            </a:r>
            <a:r>
              <a:rPr lang="fr-FR" sz="2800" dirty="0"/>
              <a:t> </a:t>
            </a:r>
            <a:r>
              <a:rPr lang="fr-FR" sz="2800" dirty="0" err="1"/>
              <a:t>yer</a:t>
            </a:r>
            <a:r>
              <a:rPr lang="fr-FR" sz="2800" dirty="0"/>
              <a:t> </a:t>
            </a:r>
            <a:r>
              <a:rPr lang="fr-FR" sz="2800" dirty="0" err="1"/>
              <a:t>vermelidir</a:t>
            </a:r>
            <a:r>
              <a:rPr lang="fr-FR" sz="2800" dirty="0"/>
              <a:t>; </a:t>
            </a:r>
            <a:r>
              <a:rPr lang="fr-FR" sz="2800" dirty="0" err="1"/>
              <a:t>yani</a:t>
            </a:r>
            <a:r>
              <a:rPr lang="fr-FR" sz="2800" dirty="0"/>
              <a:t>,</a:t>
            </a:r>
            <a:r>
              <a:rPr lang="tr-TR" sz="2800" dirty="0"/>
              <a:t> </a:t>
            </a:r>
            <a:r>
              <a:rPr lang="fr-FR" sz="2800" dirty="0" err="1"/>
              <a:t>öğretmen</a:t>
            </a:r>
            <a:r>
              <a:rPr lang="fr-FR" sz="2800" dirty="0"/>
              <a:t> </a:t>
            </a:r>
            <a:r>
              <a:rPr lang="fr-FR" sz="2800" dirty="0" err="1"/>
              <a:t>öğrencilerin</a:t>
            </a:r>
            <a:r>
              <a:rPr lang="fr-FR" sz="2800" dirty="0"/>
              <a:t> </a:t>
            </a:r>
            <a:r>
              <a:rPr lang="fr-FR" sz="2800" dirty="0" err="1"/>
              <a:t>bazı</a:t>
            </a:r>
            <a:r>
              <a:rPr lang="fr-FR" sz="2800" dirty="0"/>
              <a:t> </a:t>
            </a:r>
            <a:r>
              <a:rPr lang="fr-FR" sz="2800" dirty="0" err="1"/>
              <a:t>özel</a:t>
            </a:r>
            <a:r>
              <a:rPr lang="fr-FR" sz="2800" dirty="0"/>
              <a:t> </a:t>
            </a:r>
            <a:r>
              <a:rPr lang="fr-FR" sz="2800" dirty="0" err="1"/>
              <a:t>durumlarda</a:t>
            </a:r>
            <a:r>
              <a:rPr lang="fr-FR" sz="2800" dirty="0"/>
              <a:t> </a:t>
            </a:r>
            <a:r>
              <a:rPr lang="fr-FR" sz="2800" dirty="0" err="1"/>
              <a:t>yaşadıkları</a:t>
            </a:r>
            <a:r>
              <a:rPr lang="fr-FR" sz="2800" dirty="0"/>
              <a:t> </a:t>
            </a:r>
            <a:r>
              <a:rPr lang="fr-FR" sz="2800" dirty="0" err="1"/>
              <a:t>duyguların</a:t>
            </a:r>
            <a:r>
              <a:rPr lang="fr-FR" sz="2800" dirty="0"/>
              <a:t> </a:t>
            </a:r>
            <a:r>
              <a:rPr lang="fr-FR" sz="2800" dirty="0" err="1"/>
              <a:t>doğru</a:t>
            </a:r>
            <a:r>
              <a:rPr lang="tr-TR" sz="2800" dirty="0"/>
              <a:t> </a:t>
            </a:r>
            <a:r>
              <a:rPr lang="fr-FR" sz="2800" dirty="0" err="1"/>
              <a:t>veya</a:t>
            </a:r>
            <a:r>
              <a:rPr lang="fr-FR" sz="2800" dirty="0"/>
              <a:t> </a:t>
            </a:r>
            <a:r>
              <a:rPr lang="fr-FR" sz="2800" dirty="0" err="1"/>
              <a:t>yanlışlığını</a:t>
            </a:r>
            <a:r>
              <a:rPr lang="fr-FR" sz="2800" dirty="0"/>
              <a:t> </a:t>
            </a:r>
            <a:r>
              <a:rPr lang="fr-FR" sz="2800" dirty="0" err="1"/>
              <a:t>onlarla</a:t>
            </a:r>
            <a:r>
              <a:rPr lang="fr-FR" sz="2800" dirty="0"/>
              <a:t> </a:t>
            </a:r>
            <a:r>
              <a:rPr lang="fr-FR" sz="2800" dirty="0" err="1"/>
              <a:t>tartışmaktan</a:t>
            </a:r>
            <a:r>
              <a:rPr lang="fr-FR" sz="2800" dirty="0"/>
              <a:t> </a:t>
            </a:r>
            <a:r>
              <a:rPr lang="fr-FR" sz="2800" dirty="0" err="1"/>
              <a:t>ziyade</a:t>
            </a:r>
            <a:r>
              <a:rPr lang="fr-FR" sz="2800" dirty="0"/>
              <a:t>, </a:t>
            </a:r>
            <a:r>
              <a:rPr lang="fr-FR" sz="2800" dirty="0" err="1"/>
              <a:t>kendisini</a:t>
            </a:r>
            <a:r>
              <a:rPr lang="fr-FR" sz="2800" dirty="0"/>
              <a:t> </a:t>
            </a:r>
            <a:r>
              <a:rPr lang="fr-FR" sz="2800" dirty="0" err="1"/>
              <a:t>onların</a:t>
            </a:r>
            <a:r>
              <a:rPr lang="fr-FR" sz="2800" dirty="0"/>
              <a:t> </a:t>
            </a:r>
            <a:r>
              <a:rPr lang="fr-FR" sz="2800" dirty="0" err="1"/>
              <a:t>yerine</a:t>
            </a:r>
            <a:r>
              <a:rPr lang="tr-TR" sz="2800" dirty="0"/>
              <a:t> </a:t>
            </a:r>
            <a:r>
              <a:rPr lang="fr-FR" sz="2800" dirty="0" err="1"/>
              <a:t>koymalı</a:t>
            </a:r>
            <a:r>
              <a:rPr lang="fr-FR" sz="2800" dirty="0"/>
              <a:t> </a:t>
            </a:r>
            <a:r>
              <a:rPr lang="fr-FR" sz="2800" dirty="0" err="1"/>
              <a:t>ve</a:t>
            </a:r>
            <a:r>
              <a:rPr lang="fr-FR" sz="2800" dirty="0"/>
              <a:t> </a:t>
            </a:r>
            <a:r>
              <a:rPr lang="fr-FR" sz="2800" dirty="0" err="1"/>
              <a:t>onları</a:t>
            </a:r>
            <a:r>
              <a:rPr lang="fr-FR" sz="2800" dirty="0"/>
              <a:t> </a:t>
            </a:r>
            <a:r>
              <a:rPr lang="fr-FR" sz="2800" dirty="0" err="1"/>
              <a:t>olduğu</a:t>
            </a:r>
            <a:r>
              <a:rPr lang="fr-FR" sz="2800" dirty="0"/>
              <a:t> </a:t>
            </a:r>
            <a:r>
              <a:rPr lang="fr-FR" sz="2800" dirty="0" err="1"/>
              <a:t>gibi</a:t>
            </a:r>
            <a:r>
              <a:rPr lang="fr-FR" sz="2800" dirty="0"/>
              <a:t> </a:t>
            </a:r>
            <a:r>
              <a:rPr lang="fr-FR" sz="2800" dirty="0" err="1"/>
              <a:t>anlamaya</a:t>
            </a:r>
            <a:r>
              <a:rPr lang="fr-FR" sz="2800" dirty="0"/>
              <a:t> </a:t>
            </a:r>
            <a:r>
              <a:rPr lang="fr-FR" sz="2800" dirty="0" err="1"/>
              <a:t>ve</a:t>
            </a:r>
            <a:r>
              <a:rPr lang="fr-FR" sz="2800" dirty="0"/>
              <a:t> </a:t>
            </a:r>
            <a:r>
              <a:rPr lang="fr-FR" sz="2800" dirty="0" err="1"/>
              <a:t>kabul</a:t>
            </a:r>
            <a:r>
              <a:rPr lang="fr-FR" sz="2800" dirty="0"/>
              <a:t> </a:t>
            </a:r>
            <a:r>
              <a:rPr lang="fr-FR" sz="2800" dirty="0" err="1"/>
              <a:t>etmeye</a:t>
            </a:r>
            <a:r>
              <a:rPr lang="fr-FR" sz="2800" dirty="0"/>
              <a:t> </a:t>
            </a:r>
            <a:r>
              <a:rPr lang="fr-FR" sz="2800" dirty="0" err="1"/>
              <a:t>çalışmalıdır</a:t>
            </a:r>
            <a:r>
              <a:rPr lang="fr-FR" sz="2800" dirty="0"/>
              <a:t>.</a:t>
            </a:r>
            <a:endParaRPr lang="tr-TR" sz="2800" dirty="0"/>
          </a:p>
          <a:p>
            <a:endParaRPr lang="fr-FR" sz="2800" dirty="0"/>
          </a:p>
          <a:p>
            <a:r>
              <a:rPr lang="fr-FR" sz="2800" dirty="0"/>
              <a:t>c. </a:t>
            </a:r>
            <a:r>
              <a:rPr lang="fr-FR" sz="2800" dirty="0" err="1"/>
              <a:t>Öğretmen</a:t>
            </a:r>
            <a:r>
              <a:rPr lang="fr-FR" sz="2800" dirty="0"/>
              <a:t>, </a:t>
            </a:r>
            <a:r>
              <a:rPr lang="fr-FR" sz="2800" dirty="0" err="1"/>
              <a:t>öğrencilere</a:t>
            </a:r>
            <a:r>
              <a:rPr lang="fr-FR" sz="2800" dirty="0"/>
              <a:t> ad </a:t>
            </a:r>
            <a:r>
              <a:rPr lang="fr-FR" sz="2800" dirty="0" err="1"/>
              <a:t>takmaktan</a:t>
            </a:r>
            <a:r>
              <a:rPr lang="fr-FR" sz="2800" dirty="0"/>
              <a:t> </a:t>
            </a:r>
            <a:r>
              <a:rPr lang="fr-FR" sz="2800" dirty="0" err="1"/>
              <a:t>ve</a:t>
            </a:r>
            <a:r>
              <a:rPr lang="fr-FR" sz="2800" dirty="0"/>
              <a:t> </a:t>
            </a:r>
            <a:r>
              <a:rPr lang="fr-FR" sz="2800" dirty="0" err="1"/>
              <a:t>onlara</a:t>
            </a:r>
            <a:r>
              <a:rPr lang="fr-FR" sz="2800" dirty="0"/>
              <a:t> </a:t>
            </a:r>
            <a:r>
              <a:rPr lang="fr-FR" sz="2800" dirty="0" err="1"/>
              <a:t>çeşitli</a:t>
            </a:r>
            <a:r>
              <a:rPr lang="fr-FR" sz="2800" dirty="0"/>
              <a:t> </a:t>
            </a:r>
            <a:r>
              <a:rPr lang="fr-FR" sz="2800" dirty="0" err="1"/>
              <a:t>sıfatlarla</a:t>
            </a:r>
            <a:r>
              <a:rPr lang="fr-FR" sz="2800" dirty="0"/>
              <a:t> </a:t>
            </a:r>
            <a:r>
              <a:rPr lang="fr-FR" sz="2800" dirty="0" err="1"/>
              <a:t>hitap</a:t>
            </a:r>
            <a:r>
              <a:rPr lang="tr-TR" sz="2800" dirty="0"/>
              <a:t> </a:t>
            </a:r>
            <a:r>
              <a:rPr lang="fr-FR" sz="2800" dirty="0" err="1"/>
              <a:t>etmekten</a:t>
            </a:r>
            <a:r>
              <a:rPr lang="fr-FR" sz="2800" dirty="0"/>
              <a:t> </a:t>
            </a:r>
            <a:r>
              <a:rPr lang="fr-FR" sz="2800" dirty="0" err="1"/>
              <a:t>sakınmalıdır</a:t>
            </a:r>
            <a:r>
              <a:rPr lang="fr-FR" sz="2800" dirty="0"/>
              <a:t>. </a:t>
            </a:r>
            <a:r>
              <a:rPr lang="fr-FR" sz="2800" dirty="0" err="1"/>
              <a:t>Öğrencilere</a:t>
            </a:r>
            <a:r>
              <a:rPr lang="fr-FR" sz="2800" dirty="0"/>
              <a:t> </a:t>
            </a:r>
            <a:r>
              <a:rPr lang="fr-FR" sz="2800" dirty="0" err="1"/>
              <a:t>doğru</a:t>
            </a:r>
            <a:r>
              <a:rPr lang="fr-FR" sz="2800" dirty="0"/>
              <a:t> </a:t>
            </a:r>
            <a:r>
              <a:rPr lang="fr-FR" sz="2800" dirty="0" err="1"/>
              <a:t>veya</a:t>
            </a:r>
            <a:r>
              <a:rPr lang="fr-FR" sz="2800" dirty="0"/>
              <a:t> </a:t>
            </a:r>
            <a:r>
              <a:rPr lang="fr-FR" sz="2800" dirty="0" err="1"/>
              <a:t>yanlış</a:t>
            </a:r>
            <a:r>
              <a:rPr lang="fr-FR" sz="2800" dirty="0"/>
              <a:t> </a:t>
            </a:r>
            <a:r>
              <a:rPr lang="fr-FR" sz="2800" dirty="0" err="1"/>
              <a:t>bulduğu</a:t>
            </a:r>
            <a:r>
              <a:rPr lang="fr-FR" sz="2800" dirty="0"/>
              <a:t> </a:t>
            </a:r>
            <a:r>
              <a:rPr lang="fr-FR" sz="2800" dirty="0" err="1"/>
              <a:t>şeyleri</a:t>
            </a:r>
            <a:r>
              <a:rPr lang="tr-TR" sz="2800" dirty="0"/>
              <a:t> </a:t>
            </a:r>
            <a:r>
              <a:rPr lang="fr-FR" sz="2800" dirty="0" err="1"/>
              <a:t>açıkça</a:t>
            </a:r>
            <a:r>
              <a:rPr lang="fr-FR" sz="2800" dirty="0"/>
              <a:t> </a:t>
            </a:r>
            <a:r>
              <a:rPr lang="fr-FR" sz="2800" dirty="0" err="1"/>
              <a:t>belirtmeli</a:t>
            </a:r>
            <a:r>
              <a:rPr lang="fr-FR" sz="2800" dirty="0"/>
              <a:t>, </a:t>
            </a:r>
            <a:r>
              <a:rPr lang="fr-FR" sz="2800" dirty="0" err="1"/>
              <a:t>onlara</a:t>
            </a:r>
            <a:r>
              <a:rPr lang="fr-FR" sz="2800" dirty="0"/>
              <a:t> </a:t>
            </a:r>
            <a:r>
              <a:rPr lang="fr-FR" sz="2800" dirty="0" err="1"/>
              <a:t>tembel</a:t>
            </a:r>
            <a:r>
              <a:rPr lang="fr-FR" sz="2800" dirty="0"/>
              <a:t>, </a:t>
            </a:r>
            <a:r>
              <a:rPr lang="fr-FR" sz="2800" dirty="0" err="1"/>
              <a:t>yaramaz</a:t>
            </a:r>
            <a:r>
              <a:rPr lang="fr-FR" sz="2800" dirty="0"/>
              <a:t>, </a:t>
            </a:r>
            <a:r>
              <a:rPr lang="fr-FR" sz="2800" dirty="0" err="1"/>
              <a:t>dağınık</a:t>
            </a:r>
            <a:r>
              <a:rPr lang="fr-FR" sz="2800" dirty="0"/>
              <a:t>, </a:t>
            </a:r>
            <a:r>
              <a:rPr lang="fr-FR" sz="2800" dirty="0" err="1"/>
              <a:t>ilgisiz</a:t>
            </a:r>
            <a:r>
              <a:rPr lang="fr-FR" sz="2800" dirty="0"/>
              <a:t>, </a:t>
            </a:r>
            <a:r>
              <a:rPr lang="fr-FR" sz="2800" dirty="0" err="1"/>
              <a:t>zeki</a:t>
            </a:r>
            <a:r>
              <a:rPr lang="fr-FR" sz="2800" dirty="0"/>
              <a:t> </a:t>
            </a:r>
            <a:r>
              <a:rPr lang="fr-FR" sz="2800" dirty="0" err="1"/>
              <a:t>veya</a:t>
            </a:r>
            <a:r>
              <a:rPr lang="tr-TR" sz="2800" dirty="0"/>
              <a:t> </a:t>
            </a:r>
            <a:r>
              <a:rPr lang="fr-FR" sz="2800" dirty="0" err="1"/>
              <a:t>problemli</a:t>
            </a:r>
            <a:r>
              <a:rPr lang="fr-FR" sz="2800" dirty="0"/>
              <a:t> </a:t>
            </a:r>
            <a:r>
              <a:rPr lang="fr-FR" sz="2800" dirty="0" err="1"/>
              <a:t>gibi</a:t>
            </a:r>
            <a:r>
              <a:rPr lang="fr-FR" sz="2800" dirty="0"/>
              <a:t> </a:t>
            </a:r>
            <a:r>
              <a:rPr lang="fr-FR" sz="2800" dirty="0" err="1"/>
              <a:t>sıfatlar</a:t>
            </a:r>
            <a:r>
              <a:rPr lang="fr-FR" sz="2800" dirty="0"/>
              <a:t> </a:t>
            </a:r>
            <a:r>
              <a:rPr lang="fr-FR" sz="2800" dirty="0" err="1"/>
              <a:t>sarfetmemelidir</a:t>
            </a:r>
            <a:r>
              <a:rPr lang="fr-FR" sz="2800" dirty="0"/>
              <a:t>.</a:t>
            </a:r>
          </a:p>
        </p:txBody>
      </p:sp>
    </p:spTree>
    <p:extLst>
      <p:ext uri="{BB962C8B-B14F-4D97-AF65-F5344CB8AC3E}">
        <p14:creationId xmlns:p14="http://schemas.microsoft.com/office/powerpoint/2010/main" val="2959330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FBFEB92-C09A-4E40-A60D-A4CA489F0791}"/>
              </a:ext>
            </a:extLst>
          </p:cNvPr>
          <p:cNvSpPr/>
          <p:nvPr/>
        </p:nvSpPr>
        <p:spPr>
          <a:xfrm>
            <a:off x="212035" y="612845"/>
            <a:ext cx="12085982" cy="5632311"/>
          </a:xfrm>
          <a:prstGeom prst="rect">
            <a:avLst/>
          </a:prstGeom>
        </p:spPr>
        <p:txBody>
          <a:bodyPr wrap="square">
            <a:spAutoFit/>
          </a:bodyPr>
          <a:lstStyle/>
          <a:p>
            <a:pPr lvl="0"/>
            <a:r>
              <a:rPr lang="fr-FR" sz="2400" dirty="0">
                <a:solidFill>
                  <a:prstClr val="black"/>
                </a:solidFill>
              </a:rPr>
              <a:t>d. </a:t>
            </a:r>
            <a:r>
              <a:rPr lang="fr-FR" sz="2400" dirty="0" err="1">
                <a:solidFill>
                  <a:prstClr val="black"/>
                </a:solidFill>
              </a:rPr>
              <a:t>Öğretmen</a:t>
            </a:r>
            <a:r>
              <a:rPr lang="fr-FR" sz="2400" dirty="0">
                <a:solidFill>
                  <a:prstClr val="black"/>
                </a:solidFill>
              </a:rPr>
              <a:t>, </a:t>
            </a:r>
            <a:r>
              <a:rPr lang="fr-FR" sz="2400" dirty="0" err="1">
                <a:solidFill>
                  <a:prstClr val="black"/>
                </a:solidFill>
              </a:rPr>
              <a:t>ödülü</a:t>
            </a:r>
            <a:r>
              <a:rPr lang="fr-FR" sz="2400" dirty="0">
                <a:solidFill>
                  <a:prstClr val="black"/>
                </a:solidFill>
              </a:rPr>
              <a:t> </a:t>
            </a:r>
            <a:r>
              <a:rPr lang="fr-FR" sz="2400" dirty="0" err="1">
                <a:solidFill>
                  <a:prstClr val="black"/>
                </a:solidFill>
              </a:rPr>
              <a:t>ve</a:t>
            </a:r>
            <a:r>
              <a:rPr lang="fr-FR" sz="2400" dirty="0">
                <a:solidFill>
                  <a:prstClr val="black"/>
                </a:solidFill>
              </a:rPr>
              <a:t> </a:t>
            </a:r>
            <a:r>
              <a:rPr lang="fr-FR" sz="2400" dirty="0" err="1">
                <a:solidFill>
                  <a:prstClr val="black"/>
                </a:solidFill>
              </a:rPr>
              <a:t>sözel</a:t>
            </a:r>
            <a:r>
              <a:rPr lang="fr-FR" sz="2400" dirty="0">
                <a:solidFill>
                  <a:prstClr val="black"/>
                </a:solidFill>
              </a:rPr>
              <a:t> </a:t>
            </a:r>
            <a:r>
              <a:rPr lang="fr-FR" sz="2400" dirty="0" err="1">
                <a:solidFill>
                  <a:prstClr val="black"/>
                </a:solidFill>
              </a:rPr>
              <a:t>övgüyü</a:t>
            </a:r>
            <a:r>
              <a:rPr lang="fr-FR" sz="2400" dirty="0">
                <a:solidFill>
                  <a:prstClr val="black"/>
                </a:solidFill>
              </a:rPr>
              <a:t> </a:t>
            </a:r>
            <a:r>
              <a:rPr lang="fr-FR" sz="2400" dirty="0" err="1">
                <a:solidFill>
                  <a:prstClr val="black"/>
                </a:solidFill>
              </a:rPr>
              <a:t>dikkatle</a:t>
            </a:r>
            <a:r>
              <a:rPr lang="fr-FR" sz="2400" dirty="0">
                <a:solidFill>
                  <a:prstClr val="black"/>
                </a:solidFill>
              </a:rPr>
              <a:t> </a:t>
            </a:r>
            <a:r>
              <a:rPr lang="fr-FR" sz="2400" dirty="0" err="1">
                <a:solidFill>
                  <a:prstClr val="black"/>
                </a:solidFill>
              </a:rPr>
              <a:t>kullanmalıdır</a:t>
            </a:r>
            <a:r>
              <a:rPr lang="fr-FR" sz="2400" dirty="0">
                <a:solidFill>
                  <a:prstClr val="black"/>
                </a:solidFill>
              </a:rPr>
              <a:t>. </a:t>
            </a:r>
            <a:r>
              <a:rPr lang="fr-FR" sz="2400" dirty="0" err="1">
                <a:solidFill>
                  <a:prstClr val="black"/>
                </a:solidFill>
              </a:rPr>
              <a:t>Örneğin</a:t>
            </a:r>
            <a:r>
              <a:rPr lang="fr-FR" sz="2400" dirty="0">
                <a:solidFill>
                  <a:prstClr val="black"/>
                </a:solidFill>
              </a:rPr>
              <a:t>, </a:t>
            </a:r>
            <a:r>
              <a:rPr lang="fr-FR" sz="2400" dirty="0" err="1">
                <a:solidFill>
                  <a:prstClr val="black"/>
                </a:solidFill>
              </a:rPr>
              <a:t>ev</a:t>
            </a:r>
            <a:r>
              <a:rPr lang="fr-FR" sz="2400" dirty="0">
                <a:solidFill>
                  <a:prstClr val="black"/>
                </a:solidFill>
              </a:rPr>
              <a:t> </a:t>
            </a:r>
            <a:r>
              <a:rPr lang="fr-FR" sz="2400" dirty="0" err="1">
                <a:solidFill>
                  <a:prstClr val="black"/>
                </a:solidFill>
              </a:rPr>
              <a:t>ödevini</a:t>
            </a:r>
            <a:r>
              <a:rPr lang="tr-TR" sz="2400" dirty="0">
                <a:solidFill>
                  <a:prstClr val="black"/>
                </a:solidFill>
              </a:rPr>
              <a:t> </a:t>
            </a:r>
            <a:r>
              <a:rPr lang="fr-FR" sz="2400" dirty="0" err="1">
                <a:solidFill>
                  <a:prstClr val="black"/>
                </a:solidFill>
              </a:rPr>
              <a:t>hatasız</a:t>
            </a:r>
            <a:r>
              <a:rPr lang="fr-FR" sz="2400" dirty="0">
                <a:solidFill>
                  <a:prstClr val="black"/>
                </a:solidFill>
              </a:rPr>
              <a:t> </a:t>
            </a:r>
            <a:r>
              <a:rPr lang="fr-FR" sz="2400" dirty="0" err="1">
                <a:solidFill>
                  <a:prstClr val="black"/>
                </a:solidFill>
              </a:rPr>
              <a:t>veya</a:t>
            </a:r>
            <a:r>
              <a:rPr lang="fr-FR" sz="2400" dirty="0">
                <a:solidFill>
                  <a:prstClr val="black"/>
                </a:solidFill>
              </a:rPr>
              <a:t> </a:t>
            </a:r>
            <a:r>
              <a:rPr lang="fr-FR" sz="2400" dirty="0" err="1">
                <a:solidFill>
                  <a:prstClr val="black"/>
                </a:solidFill>
              </a:rPr>
              <a:t>çok</a:t>
            </a:r>
            <a:r>
              <a:rPr lang="fr-FR" sz="2400" dirty="0">
                <a:solidFill>
                  <a:prstClr val="black"/>
                </a:solidFill>
              </a:rPr>
              <a:t> </a:t>
            </a:r>
            <a:r>
              <a:rPr lang="fr-FR" sz="2400" dirty="0" err="1">
                <a:solidFill>
                  <a:prstClr val="black"/>
                </a:solidFill>
              </a:rPr>
              <a:t>az</a:t>
            </a:r>
            <a:r>
              <a:rPr lang="fr-FR" sz="2400" dirty="0">
                <a:solidFill>
                  <a:prstClr val="black"/>
                </a:solidFill>
              </a:rPr>
              <a:t> </a:t>
            </a:r>
            <a:r>
              <a:rPr lang="fr-FR" sz="2400" dirty="0" err="1">
                <a:solidFill>
                  <a:prstClr val="black"/>
                </a:solidFill>
              </a:rPr>
              <a:t>hata</a:t>
            </a:r>
            <a:r>
              <a:rPr lang="fr-FR" sz="2400" dirty="0">
                <a:solidFill>
                  <a:prstClr val="black"/>
                </a:solidFill>
              </a:rPr>
              <a:t> ile </a:t>
            </a:r>
            <a:r>
              <a:rPr lang="fr-FR" sz="2400" dirty="0" err="1">
                <a:solidFill>
                  <a:prstClr val="black"/>
                </a:solidFill>
              </a:rPr>
              <a:t>yapan</a:t>
            </a:r>
            <a:r>
              <a:rPr lang="fr-FR" sz="2400" dirty="0">
                <a:solidFill>
                  <a:prstClr val="black"/>
                </a:solidFill>
              </a:rPr>
              <a:t> </a:t>
            </a:r>
            <a:r>
              <a:rPr lang="fr-FR" sz="2400" dirty="0" err="1">
                <a:solidFill>
                  <a:prstClr val="black"/>
                </a:solidFill>
              </a:rPr>
              <a:t>öğrenciye</a:t>
            </a:r>
            <a:r>
              <a:rPr lang="fr-FR" sz="2400" dirty="0">
                <a:solidFill>
                  <a:prstClr val="black"/>
                </a:solidFill>
              </a:rPr>
              <a:t>, ‘</a:t>
            </a:r>
            <a:r>
              <a:rPr lang="fr-FR" sz="2400" dirty="0" err="1">
                <a:solidFill>
                  <a:prstClr val="black"/>
                </a:solidFill>
              </a:rPr>
              <a:t>aferin</a:t>
            </a:r>
            <a:r>
              <a:rPr lang="fr-FR" sz="2400" dirty="0">
                <a:solidFill>
                  <a:prstClr val="black"/>
                </a:solidFill>
              </a:rPr>
              <a:t>, sen </a:t>
            </a:r>
            <a:r>
              <a:rPr lang="fr-FR" sz="2400" dirty="0" err="1">
                <a:solidFill>
                  <a:prstClr val="black"/>
                </a:solidFill>
              </a:rPr>
              <a:t>çok</a:t>
            </a:r>
            <a:r>
              <a:rPr lang="fr-FR" sz="2400" dirty="0">
                <a:solidFill>
                  <a:prstClr val="black"/>
                </a:solidFill>
              </a:rPr>
              <a:t> </a:t>
            </a:r>
            <a:r>
              <a:rPr lang="fr-FR" sz="2400" dirty="0" err="1">
                <a:solidFill>
                  <a:prstClr val="black"/>
                </a:solidFill>
              </a:rPr>
              <a:t>zeki</a:t>
            </a:r>
            <a:r>
              <a:rPr lang="fr-FR" sz="2400" dirty="0">
                <a:solidFill>
                  <a:prstClr val="black"/>
                </a:solidFill>
              </a:rPr>
              <a:t> </a:t>
            </a:r>
            <a:r>
              <a:rPr lang="fr-FR" sz="2400" dirty="0" err="1">
                <a:solidFill>
                  <a:prstClr val="black"/>
                </a:solidFill>
              </a:rPr>
              <a:t>bir</a:t>
            </a:r>
            <a:r>
              <a:rPr lang="tr-TR" sz="2400" dirty="0">
                <a:solidFill>
                  <a:prstClr val="black"/>
                </a:solidFill>
              </a:rPr>
              <a:t> </a:t>
            </a:r>
            <a:r>
              <a:rPr lang="fr-FR" sz="2400" dirty="0" err="1">
                <a:solidFill>
                  <a:prstClr val="black"/>
                </a:solidFill>
              </a:rPr>
              <a:t>çocuksun</a:t>
            </a:r>
            <a:r>
              <a:rPr lang="fr-FR" sz="2400" dirty="0">
                <a:solidFill>
                  <a:prstClr val="black"/>
                </a:solidFill>
              </a:rPr>
              <a:t>’ </a:t>
            </a:r>
            <a:r>
              <a:rPr lang="fr-FR" sz="2400" dirty="0" err="1">
                <a:solidFill>
                  <a:prstClr val="black"/>
                </a:solidFill>
              </a:rPr>
              <a:t>ifadesini</a:t>
            </a:r>
            <a:r>
              <a:rPr lang="fr-FR" sz="2400" dirty="0">
                <a:solidFill>
                  <a:prstClr val="black"/>
                </a:solidFill>
              </a:rPr>
              <a:t> </a:t>
            </a:r>
            <a:r>
              <a:rPr lang="fr-FR" sz="2400" dirty="0" err="1">
                <a:solidFill>
                  <a:prstClr val="black"/>
                </a:solidFill>
              </a:rPr>
              <a:t>kullanmak</a:t>
            </a:r>
            <a:r>
              <a:rPr lang="fr-FR" sz="2400" dirty="0">
                <a:solidFill>
                  <a:prstClr val="black"/>
                </a:solidFill>
              </a:rPr>
              <a:t>, </a:t>
            </a:r>
            <a:r>
              <a:rPr lang="fr-FR" sz="2400" dirty="0" err="1">
                <a:solidFill>
                  <a:prstClr val="black"/>
                </a:solidFill>
              </a:rPr>
              <a:t>ödevi</a:t>
            </a:r>
            <a:r>
              <a:rPr lang="fr-FR" sz="2400" dirty="0">
                <a:solidFill>
                  <a:prstClr val="black"/>
                </a:solidFill>
              </a:rPr>
              <a:t> </a:t>
            </a:r>
            <a:r>
              <a:rPr lang="fr-FR" sz="2400" dirty="0" err="1">
                <a:solidFill>
                  <a:prstClr val="black"/>
                </a:solidFill>
              </a:rPr>
              <a:t>zamanında</a:t>
            </a:r>
            <a:r>
              <a:rPr lang="fr-FR" sz="2400" dirty="0">
                <a:solidFill>
                  <a:prstClr val="black"/>
                </a:solidFill>
              </a:rPr>
              <a:t> </a:t>
            </a:r>
            <a:r>
              <a:rPr lang="fr-FR" sz="2400" dirty="0" err="1">
                <a:solidFill>
                  <a:prstClr val="black"/>
                </a:solidFill>
              </a:rPr>
              <a:t>ve</a:t>
            </a:r>
            <a:r>
              <a:rPr lang="fr-FR" sz="2400" dirty="0">
                <a:solidFill>
                  <a:prstClr val="black"/>
                </a:solidFill>
              </a:rPr>
              <a:t> </a:t>
            </a:r>
            <a:r>
              <a:rPr lang="fr-FR" sz="2400" dirty="0" err="1">
                <a:solidFill>
                  <a:prstClr val="black"/>
                </a:solidFill>
              </a:rPr>
              <a:t>istenilen</a:t>
            </a:r>
            <a:r>
              <a:rPr lang="fr-FR" sz="2400" dirty="0">
                <a:solidFill>
                  <a:prstClr val="black"/>
                </a:solidFill>
              </a:rPr>
              <a:t> </a:t>
            </a:r>
            <a:r>
              <a:rPr lang="fr-FR" sz="2400" dirty="0" err="1">
                <a:solidFill>
                  <a:prstClr val="black"/>
                </a:solidFill>
              </a:rPr>
              <a:t>nitelikte</a:t>
            </a:r>
            <a:r>
              <a:rPr lang="fr-FR" sz="2400" dirty="0">
                <a:solidFill>
                  <a:prstClr val="black"/>
                </a:solidFill>
              </a:rPr>
              <a:t> </a:t>
            </a:r>
            <a:r>
              <a:rPr lang="fr-FR" sz="2400" dirty="0" err="1">
                <a:solidFill>
                  <a:prstClr val="black"/>
                </a:solidFill>
              </a:rPr>
              <a:t>yapmanın</a:t>
            </a:r>
            <a:r>
              <a:rPr lang="tr-TR" sz="2400" dirty="0">
                <a:solidFill>
                  <a:prstClr val="black"/>
                </a:solidFill>
              </a:rPr>
              <a:t> </a:t>
            </a:r>
            <a:r>
              <a:rPr lang="fr-FR" sz="2400" dirty="0" err="1">
                <a:solidFill>
                  <a:prstClr val="black"/>
                </a:solidFill>
              </a:rPr>
              <a:t>doğru</a:t>
            </a:r>
            <a:r>
              <a:rPr lang="fr-FR" sz="2400" dirty="0">
                <a:solidFill>
                  <a:prstClr val="black"/>
                </a:solidFill>
              </a:rPr>
              <a:t> </a:t>
            </a:r>
            <a:r>
              <a:rPr lang="fr-FR" sz="2400" dirty="0" err="1">
                <a:solidFill>
                  <a:prstClr val="black"/>
                </a:solidFill>
              </a:rPr>
              <a:t>bir</a:t>
            </a:r>
            <a:r>
              <a:rPr lang="fr-FR" sz="2400" dirty="0">
                <a:solidFill>
                  <a:prstClr val="black"/>
                </a:solidFill>
              </a:rPr>
              <a:t> </a:t>
            </a:r>
            <a:r>
              <a:rPr lang="fr-FR" sz="2400" dirty="0" err="1">
                <a:solidFill>
                  <a:prstClr val="black"/>
                </a:solidFill>
              </a:rPr>
              <a:t>davranış</a:t>
            </a:r>
            <a:r>
              <a:rPr lang="fr-FR" sz="2400" dirty="0">
                <a:solidFill>
                  <a:prstClr val="black"/>
                </a:solidFill>
              </a:rPr>
              <a:t> </a:t>
            </a:r>
            <a:r>
              <a:rPr lang="fr-FR" sz="2400" dirty="0" err="1">
                <a:solidFill>
                  <a:prstClr val="black"/>
                </a:solidFill>
              </a:rPr>
              <a:t>olduğunu</a:t>
            </a:r>
            <a:r>
              <a:rPr lang="fr-FR" sz="2400" dirty="0">
                <a:solidFill>
                  <a:prstClr val="black"/>
                </a:solidFill>
              </a:rPr>
              <a:t> </a:t>
            </a:r>
            <a:r>
              <a:rPr lang="fr-FR" sz="2400" dirty="0" err="1">
                <a:solidFill>
                  <a:prstClr val="black"/>
                </a:solidFill>
              </a:rPr>
              <a:t>çocuğa</a:t>
            </a:r>
            <a:r>
              <a:rPr lang="fr-FR" sz="2400" dirty="0">
                <a:solidFill>
                  <a:prstClr val="black"/>
                </a:solidFill>
              </a:rPr>
              <a:t> </a:t>
            </a:r>
            <a:r>
              <a:rPr lang="fr-FR" sz="2400" dirty="0" err="1">
                <a:solidFill>
                  <a:prstClr val="black"/>
                </a:solidFill>
              </a:rPr>
              <a:t>öğretmeyeceği</a:t>
            </a:r>
            <a:r>
              <a:rPr lang="fr-FR" sz="2400" dirty="0">
                <a:solidFill>
                  <a:prstClr val="black"/>
                </a:solidFill>
              </a:rPr>
              <a:t> </a:t>
            </a:r>
            <a:r>
              <a:rPr lang="fr-FR" sz="2400" dirty="0" err="1">
                <a:solidFill>
                  <a:prstClr val="black"/>
                </a:solidFill>
              </a:rPr>
              <a:t>gibi</a:t>
            </a:r>
            <a:r>
              <a:rPr lang="fr-FR" sz="2400" dirty="0">
                <a:solidFill>
                  <a:prstClr val="black"/>
                </a:solidFill>
              </a:rPr>
              <a:t>, </a:t>
            </a:r>
            <a:r>
              <a:rPr lang="fr-FR" sz="2400" dirty="0" err="1">
                <a:solidFill>
                  <a:prstClr val="black"/>
                </a:solidFill>
              </a:rPr>
              <a:t>çocuğun</a:t>
            </a:r>
            <a:r>
              <a:rPr lang="tr-TR" sz="2400" dirty="0">
                <a:solidFill>
                  <a:prstClr val="black"/>
                </a:solidFill>
              </a:rPr>
              <a:t> b</a:t>
            </a:r>
            <a:r>
              <a:rPr lang="fr-FR" sz="2400" dirty="0">
                <a:solidFill>
                  <a:prstClr val="black"/>
                </a:solidFill>
              </a:rPr>
              <a:t>u </a:t>
            </a:r>
            <a:r>
              <a:rPr lang="fr-FR" sz="2400" dirty="0" err="1">
                <a:solidFill>
                  <a:prstClr val="black"/>
                </a:solidFill>
              </a:rPr>
              <a:t>davranışı</a:t>
            </a:r>
            <a:r>
              <a:rPr lang="fr-FR" sz="2400" dirty="0">
                <a:solidFill>
                  <a:prstClr val="black"/>
                </a:solidFill>
              </a:rPr>
              <a:t> ile </a:t>
            </a:r>
            <a:r>
              <a:rPr lang="fr-FR" sz="2400" dirty="0" err="1">
                <a:solidFill>
                  <a:prstClr val="black"/>
                </a:solidFill>
              </a:rPr>
              <a:t>zeki</a:t>
            </a:r>
            <a:r>
              <a:rPr lang="fr-FR" sz="2400" dirty="0">
                <a:solidFill>
                  <a:prstClr val="black"/>
                </a:solidFill>
              </a:rPr>
              <a:t> </a:t>
            </a:r>
            <a:r>
              <a:rPr lang="fr-FR" sz="2400" dirty="0" err="1">
                <a:solidFill>
                  <a:prstClr val="black"/>
                </a:solidFill>
              </a:rPr>
              <a:t>insan</a:t>
            </a:r>
            <a:r>
              <a:rPr lang="fr-FR" sz="2400" dirty="0">
                <a:solidFill>
                  <a:prstClr val="black"/>
                </a:solidFill>
              </a:rPr>
              <a:t> </a:t>
            </a:r>
            <a:r>
              <a:rPr lang="fr-FR" sz="2400" dirty="0" err="1">
                <a:solidFill>
                  <a:prstClr val="black"/>
                </a:solidFill>
              </a:rPr>
              <a:t>vasıflarını</a:t>
            </a:r>
            <a:r>
              <a:rPr lang="fr-FR" sz="2400" dirty="0">
                <a:solidFill>
                  <a:prstClr val="black"/>
                </a:solidFill>
              </a:rPr>
              <a:t> </a:t>
            </a:r>
            <a:r>
              <a:rPr lang="fr-FR" sz="2400" dirty="0" err="1">
                <a:solidFill>
                  <a:prstClr val="black"/>
                </a:solidFill>
              </a:rPr>
              <a:t>birbirine</a:t>
            </a:r>
            <a:r>
              <a:rPr lang="fr-FR" sz="2400" dirty="0">
                <a:solidFill>
                  <a:prstClr val="black"/>
                </a:solidFill>
              </a:rPr>
              <a:t> </a:t>
            </a:r>
            <a:r>
              <a:rPr lang="fr-FR" sz="2400" dirty="0" err="1">
                <a:solidFill>
                  <a:prstClr val="black"/>
                </a:solidFill>
              </a:rPr>
              <a:t>karıştırmasına</a:t>
            </a:r>
            <a:r>
              <a:rPr lang="fr-FR" sz="2400" dirty="0">
                <a:solidFill>
                  <a:prstClr val="black"/>
                </a:solidFill>
              </a:rPr>
              <a:t> </a:t>
            </a:r>
            <a:r>
              <a:rPr lang="fr-FR" sz="2400" dirty="0" err="1">
                <a:solidFill>
                  <a:prstClr val="black"/>
                </a:solidFill>
              </a:rPr>
              <a:t>sebep</a:t>
            </a:r>
            <a:r>
              <a:rPr lang="fr-FR" sz="2400" dirty="0">
                <a:solidFill>
                  <a:prstClr val="black"/>
                </a:solidFill>
              </a:rPr>
              <a:t> </a:t>
            </a:r>
            <a:r>
              <a:rPr lang="fr-FR" sz="2400" dirty="0" err="1">
                <a:solidFill>
                  <a:prstClr val="black"/>
                </a:solidFill>
              </a:rPr>
              <a:t>olabilir</a:t>
            </a:r>
            <a:r>
              <a:rPr lang="fr-FR" sz="2400" dirty="0">
                <a:solidFill>
                  <a:prstClr val="black"/>
                </a:solidFill>
              </a:rPr>
              <a:t>.</a:t>
            </a:r>
          </a:p>
          <a:p>
            <a:pPr lvl="0"/>
            <a:r>
              <a:rPr lang="fr-FR" sz="2400" dirty="0">
                <a:solidFill>
                  <a:prstClr val="black"/>
                </a:solidFill>
              </a:rPr>
              <a:t>Bunun </a:t>
            </a:r>
            <a:r>
              <a:rPr lang="fr-FR" sz="2400" dirty="0" err="1">
                <a:solidFill>
                  <a:prstClr val="black"/>
                </a:solidFill>
              </a:rPr>
              <a:t>yerine</a:t>
            </a:r>
            <a:r>
              <a:rPr lang="fr-FR" sz="2400" dirty="0">
                <a:solidFill>
                  <a:prstClr val="black"/>
                </a:solidFill>
              </a:rPr>
              <a:t>, ‘</a:t>
            </a:r>
            <a:r>
              <a:rPr lang="fr-FR" sz="2400" dirty="0" err="1">
                <a:solidFill>
                  <a:prstClr val="black"/>
                </a:solidFill>
              </a:rPr>
              <a:t>bana</a:t>
            </a:r>
            <a:r>
              <a:rPr lang="fr-FR" sz="2400" dirty="0">
                <a:solidFill>
                  <a:prstClr val="black"/>
                </a:solidFill>
              </a:rPr>
              <a:t> </a:t>
            </a:r>
            <a:r>
              <a:rPr lang="fr-FR" sz="2400" dirty="0" err="1">
                <a:solidFill>
                  <a:prstClr val="black"/>
                </a:solidFill>
              </a:rPr>
              <a:t>sunduğun</a:t>
            </a:r>
            <a:r>
              <a:rPr lang="fr-FR" sz="2400" dirty="0">
                <a:solidFill>
                  <a:prstClr val="black"/>
                </a:solidFill>
              </a:rPr>
              <a:t> </a:t>
            </a:r>
            <a:r>
              <a:rPr lang="fr-FR" sz="2400" dirty="0" err="1">
                <a:solidFill>
                  <a:prstClr val="black"/>
                </a:solidFill>
              </a:rPr>
              <a:t>ödev</a:t>
            </a:r>
            <a:r>
              <a:rPr lang="fr-FR" sz="2400" dirty="0">
                <a:solidFill>
                  <a:prstClr val="black"/>
                </a:solidFill>
              </a:rPr>
              <a:t> </a:t>
            </a:r>
            <a:r>
              <a:rPr lang="fr-FR" sz="2400" dirty="0" err="1">
                <a:solidFill>
                  <a:prstClr val="black"/>
                </a:solidFill>
              </a:rPr>
              <a:t>çok</a:t>
            </a:r>
            <a:r>
              <a:rPr lang="fr-FR" sz="2400" dirty="0">
                <a:solidFill>
                  <a:prstClr val="black"/>
                </a:solidFill>
              </a:rPr>
              <a:t> </a:t>
            </a:r>
            <a:r>
              <a:rPr lang="fr-FR" sz="2400" dirty="0" err="1">
                <a:solidFill>
                  <a:prstClr val="black"/>
                </a:solidFill>
              </a:rPr>
              <a:t>miktarda</a:t>
            </a:r>
            <a:r>
              <a:rPr lang="fr-FR" sz="2400" dirty="0">
                <a:solidFill>
                  <a:prstClr val="black"/>
                </a:solidFill>
              </a:rPr>
              <a:t> </a:t>
            </a:r>
            <a:r>
              <a:rPr lang="fr-FR" sz="2400" dirty="0" err="1">
                <a:solidFill>
                  <a:prstClr val="black"/>
                </a:solidFill>
              </a:rPr>
              <a:t>orijinallik</a:t>
            </a:r>
            <a:r>
              <a:rPr lang="fr-FR" sz="2400" dirty="0">
                <a:solidFill>
                  <a:prstClr val="black"/>
                </a:solidFill>
              </a:rPr>
              <a:t> </a:t>
            </a:r>
            <a:r>
              <a:rPr lang="fr-FR" sz="2400" dirty="0" err="1">
                <a:solidFill>
                  <a:prstClr val="black"/>
                </a:solidFill>
              </a:rPr>
              <a:t>taşıdığı</a:t>
            </a:r>
            <a:r>
              <a:rPr lang="tr-TR" sz="2400" dirty="0">
                <a:solidFill>
                  <a:prstClr val="black"/>
                </a:solidFill>
              </a:rPr>
              <a:t> </a:t>
            </a:r>
            <a:r>
              <a:rPr lang="fr-FR" sz="2400" dirty="0" err="1">
                <a:solidFill>
                  <a:prstClr val="black"/>
                </a:solidFill>
              </a:rPr>
              <a:t>için</a:t>
            </a:r>
            <a:r>
              <a:rPr lang="fr-FR" sz="2400" dirty="0">
                <a:solidFill>
                  <a:prstClr val="black"/>
                </a:solidFill>
              </a:rPr>
              <a:t> </a:t>
            </a:r>
            <a:r>
              <a:rPr lang="fr-FR" sz="2400" dirty="0" err="1">
                <a:solidFill>
                  <a:prstClr val="black"/>
                </a:solidFill>
              </a:rPr>
              <a:t>iyi</a:t>
            </a:r>
            <a:r>
              <a:rPr lang="fr-FR" sz="2400" dirty="0">
                <a:solidFill>
                  <a:prstClr val="black"/>
                </a:solidFill>
              </a:rPr>
              <a:t> </a:t>
            </a:r>
            <a:r>
              <a:rPr lang="fr-FR" sz="2400" dirty="0" err="1">
                <a:solidFill>
                  <a:prstClr val="black"/>
                </a:solidFill>
              </a:rPr>
              <a:t>hazırlanmış</a:t>
            </a:r>
            <a:r>
              <a:rPr lang="fr-FR" sz="2400" dirty="0">
                <a:solidFill>
                  <a:prstClr val="black"/>
                </a:solidFill>
              </a:rPr>
              <a:t>’ </a:t>
            </a:r>
            <a:r>
              <a:rPr lang="fr-FR" sz="2400" dirty="0" err="1">
                <a:solidFill>
                  <a:prstClr val="black"/>
                </a:solidFill>
              </a:rPr>
              <a:t>ifadesini</a:t>
            </a:r>
            <a:r>
              <a:rPr lang="fr-FR" sz="2400" dirty="0">
                <a:solidFill>
                  <a:prstClr val="black"/>
                </a:solidFill>
              </a:rPr>
              <a:t> </a:t>
            </a:r>
            <a:r>
              <a:rPr lang="fr-FR" sz="2400" dirty="0" err="1">
                <a:solidFill>
                  <a:prstClr val="black"/>
                </a:solidFill>
              </a:rPr>
              <a:t>kullanmak</a:t>
            </a:r>
            <a:r>
              <a:rPr lang="fr-FR" sz="2400" dirty="0">
                <a:solidFill>
                  <a:prstClr val="black"/>
                </a:solidFill>
              </a:rPr>
              <a:t> </a:t>
            </a:r>
            <a:r>
              <a:rPr lang="fr-FR" sz="2400" dirty="0" err="1">
                <a:solidFill>
                  <a:prstClr val="black"/>
                </a:solidFill>
              </a:rPr>
              <a:t>daha</a:t>
            </a:r>
            <a:r>
              <a:rPr lang="fr-FR" sz="2400" dirty="0">
                <a:solidFill>
                  <a:prstClr val="black"/>
                </a:solidFill>
              </a:rPr>
              <a:t> </a:t>
            </a:r>
            <a:r>
              <a:rPr lang="fr-FR" sz="2400" dirty="0" err="1">
                <a:solidFill>
                  <a:prstClr val="black"/>
                </a:solidFill>
              </a:rPr>
              <a:t>yerinde</a:t>
            </a:r>
            <a:r>
              <a:rPr lang="fr-FR" sz="2400" dirty="0">
                <a:solidFill>
                  <a:prstClr val="black"/>
                </a:solidFill>
              </a:rPr>
              <a:t> </a:t>
            </a:r>
            <a:r>
              <a:rPr lang="fr-FR" sz="2400" dirty="0" err="1">
                <a:solidFill>
                  <a:prstClr val="black"/>
                </a:solidFill>
              </a:rPr>
              <a:t>olacaktır</a:t>
            </a:r>
            <a:r>
              <a:rPr lang="fr-FR" sz="2400" dirty="0">
                <a:solidFill>
                  <a:prstClr val="black"/>
                </a:solidFill>
              </a:rPr>
              <a:t>.</a:t>
            </a:r>
            <a:endParaRPr lang="tr-TR" sz="2400" dirty="0">
              <a:solidFill>
                <a:prstClr val="black"/>
              </a:solidFill>
            </a:endParaRPr>
          </a:p>
          <a:p>
            <a:pPr lvl="0"/>
            <a:endParaRPr lang="fr-FR" sz="2400" dirty="0">
              <a:solidFill>
                <a:prstClr val="black"/>
              </a:solidFill>
            </a:endParaRPr>
          </a:p>
          <a:p>
            <a:pPr lvl="0"/>
            <a:r>
              <a:rPr lang="fr-FR" sz="2400" dirty="0">
                <a:solidFill>
                  <a:prstClr val="black"/>
                </a:solidFill>
              </a:rPr>
              <a:t>e. </a:t>
            </a:r>
            <a:r>
              <a:rPr lang="fr-FR" sz="2400" dirty="0" err="1">
                <a:solidFill>
                  <a:prstClr val="black"/>
                </a:solidFill>
              </a:rPr>
              <a:t>Öğretmen</a:t>
            </a:r>
            <a:r>
              <a:rPr lang="fr-FR" sz="2400" dirty="0">
                <a:solidFill>
                  <a:prstClr val="black"/>
                </a:solidFill>
              </a:rPr>
              <a:t>, </a:t>
            </a:r>
            <a:r>
              <a:rPr lang="fr-FR" sz="2400" dirty="0" err="1">
                <a:solidFill>
                  <a:prstClr val="black"/>
                </a:solidFill>
              </a:rPr>
              <a:t>sınıftaki</a:t>
            </a:r>
            <a:r>
              <a:rPr lang="fr-FR" sz="2400" dirty="0">
                <a:solidFill>
                  <a:prstClr val="black"/>
                </a:solidFill>
              </a:rPr>
              <a:t> </a:t>
            </a:r>
            <a:r>
              <a:rPr lang="fr-FR" sz="2400" dirty="0" err="1">
                <a:solidFill>
                  <a:prstClr val="black"/>
                </a:solidFill>
              </a:rPr>
              <a:t>öğrenciler</a:t>
            </a:r>
            <a:r>
              <a:rPr lang="fr-FR" sz="2400" dirty="0">
                <a:solidFill>
                  <a:prstClr val="black"/>
                </a:solidFill>
              </a:rPr>
              <a:t> </a:t>
            </a:r>
            <a:r>
              <a:rPr lang="fr-FR" sz="2400" dirty="0" err="1">
                <a:solidFill>
                  <a:prstClr val="black"/>
                </a:solidFill>
              </a:rPr>
              <a:t>arasında</a:t>
            </a:r>
            <a:r>
              <a:rPr lang="fr-FR" sz="2400" dirty="0">
                <a:solidFill>
                  <a:prstClr val="black"/>
                </a:solidFill>
              </a:rPr>
              <a:t> </a:t>
            </a:r>
            <a:r>
              <a:rPr lang="fr-FR" sz="2400" dirty="0" err="1">
                <a:solidFill>
                  <a:prstClr val="black"/>
                </a:solidFill>
              </a:rPr>
              <a:t>işbirliğini</a:t>
            </a:r>
            <a:r>
              <a:rPr lang="fr-FR" sz="2400" dirty="0">
                <a:solidFill>
                  <a:prstClr val="black"/>
                </a:solidFill>
              </a:rPr>
              <a:t> </a:t>
            </a:r>
            <a:r>
              <a:rPr lang="fr-FR" sz="2400" dirty="0" err="1">
                <a:solidFill>
                  <a:prstClr val="black"/>
                </a:solidFill>
              </a:rPr>
              <a:t>özendirmelidir</a:t>
            </a:r>
            <a:r>
              <a:rPr lang="fr-FR" sz="2400" dirty="0">
                <a:solidFill>
                  <a:prstClr val="black"/>
                </a:solidFill>
              </a:rPr>
              <a:t>. Bu</a:t>
            </a:r>
            <a:r>
              <a:rPr lang="tr-TR" sz="2400" dirty="0">
                <a:solidFill>
                  <a:prstClr val="black"/>
                </a:solidFill>
              </a:rPr>
              <a:t> </a:t>
            </a:r>
            <a:r>
              <a:rPr lang="fr-FR" sz="2400" dirty="0" err="1">
                <a:solidFill>
                  <a:prstClr val="black"/>
                </a:solidFill>
              </a:rPr>
              <a:t>tutum</a:t>
            </a:r>
            <a:r>
              <a:rPr lang="fr-FR" sz="2400" dirty="0">
                <a:solidFill>
                  <a:prstClr val="black"/>
                </a:solidFill>
              </a:rPr>
              <a:t>, </a:t>
            </a:r>
            <a:r>
              <a:rPr lang="fr-FR" sz="2400" dirty="0" err="1">
                <a:solidFill>
                  <a:prstClr val="black"/>
                </a:solidFill>
              </a:rPr>
              <a:t>sınıftaki</a:t>
            </a:r>
            <a:r>
              <a:rPr lang="fr-FR" sz="2400" dirty="0">
                <a:solidFill>
                  <a:prstClr val="black"/>
                </a:solidFill>
              </a:rPr>
              <a:t> </a:t>
            </a:r>
            <a:r>
              <a:rPr lang="fr-FR" sz="2400" dirty="0" err="1">
                <a:solidFill>
                  <a:prstClr val="black"/>
                </a:solidFill>
              </a:rPr>
              <a:t>kuralların</a:t>
            </a:r>
            <a:r>
              <a:rPr lang="fr-FR" sz="2400" dirty="0">
                <a:solidFill>
                  <a:prstClr val="black"/>
                </a:solidFill>
              </a:rPr>
              <a:t> </a:t>
            </a:r>
            <a:r>
              <a:rPr lang="fr-FR" sz="2400" dirty="0" err="1">
                <a:solidFill>
                  <a:prstClr val="black"/>
                </a:solidFill>
              </a:rPr>
              <a:t>konulması</a:t>
            </a:r>
            <a:r>
              <a:rPr lang="fr-FR" sz="2400" dirty="0">
                <a:solidFill>
                  <a:prstClr val="black"/>
                </a:solidFill>
              </a:rPr>
              <a:t> </a:t>
            </a:r>
            <a:r>
              <a:rPr lang="fr-FR" sz="2400" dirty="0" err="1">
                <a:solidFill>
                  <a:prstClr val="black"/>
                </a:solidFill>
              </a:rPr>
              <a:t>ve</a:t>
            </a:r>
            <a:r>
              <a:rPr lang="fr-FR" sz="2400" dirty="0">
                <a:solidFill>
                  <a:prstClr val="black"/>
                </a:solidFill>
              </a:rPr>
              <a:t> </a:t>
            </a:r>
            <a:r>
              <a:rPr lang="fr-FR" sz="2400" dirty="0" err="1">
                <a:solidFill>
                  <a:prstClr val="black"/>
                </a:solidFill>
              </a:rPr>
              <a:t>kollanmasından</a:t>
            </a:r>
            <a:r>
              <a:rPr lang="fr-FR" sz="2400" dirty="0">
                <a:solidFill>
                  <a:prstClr val="black"/>
                </a:solidFill>
              </a:rPr>
              <a:t> </a:t>
            </a:r>
            <a:r>
              <a:rPr lang="fr-FR" sz="2400" dirty="0" err="1">
                <a:solidFill>
                  <a:prstClr val="black"/>
                </a:solidFill>
              </a:rPr>
              <a:t>bütün</a:t>
            </a:r>
            <a:r>
              <a:rPr lang="fr-FR" sz="2400" dirty="0">
                <a:solidFill>
                  <a:prstClr val="black"/>
                </a:solidFill>
              </a:rPr>
              <a:t> </a:t>
            </a:r>
            <a:r>
              <a:rPr lang="fr-FR" sz="2400" dirty="0" err="1">
                <a:solidFill>
                  <a:prstClr val="black"/>
                </a:solidFill>
              </a:rPr>
              <a:t>öğre</a:t>
            </a:r>
            <a:r>
              <a:rPr lang="tr-TR" sz="2400" dirty="0" err="1">
                <a:solidFill>
                  <a:prstClr val="black"/>
                </a:solidFill>
              </a:rPr>
              <a:t>tme</a:t>
            </a:r>
            <a:r>
              <a:rPr lang="tr-TR" sz="2400" dirty="0">
                <a:solidFill>
                  <a:prstClr val="black"/>
                </a:solidFill>
              </a:rPr>
              <a:t> </a:t>
            </a:r>
            <a:r>
              <a:rPr lang="fr-FR" sz="2400" dirty="0">
                <a:solidFill>
                  <a:prstClr val="black"/>
                </a:solidFill>
              </a:rPr>
              <a:t>-</a:t>
            </a:r>
            <a:r>
              <a:rPr lang="fr-FR" sz="2400" dirty="0" err="1">
                <a:solidFill>
                  <a:prstClr val="black"/>
                </a:solidFill>
              </a:rPr>
              <a:t>öğrenme</a:t>
            </a:r>
            <a:r>
              <a:rPr lang="fr-FR" sz="2400" dirty="0">
                <a:solidFill>
                  <a:prstClr val="black"/>
                </a:solidFill>
              </a:rPr>
              <a:t> </a:t>
            </a:r>
            <a:r>
              <a:rPr lang="fr-FR" sz="2400" dirty="0" err="1">
                <a:solidFill>
                  <a:prstClr val="black"/>
                </a:solidFill>
              </a:rPr>
              <a:t>etkinliklerinin</a:t>
            </a:r>
            <a:r>
              <a:rPr lang="fr-FR" sz="2400" dirty="0">
                <a:solidFill>
                  <a:prstClr val="black"/>
                </a:solidFill>
              </a:rPr>
              <a:t> </a:t>
            </a:r>
            <a:r>
              <a:rPr lang="fr-FR" sz="2400" dirty="0" err="1">
                <a:solidFill>
                  <a:prstClr val="black"/>
                </a:solidFill>
              </a:rPr>
              <a:t>planlanmasına</a:t>
            </a:r>
            <a:r>
              <a:rPr lang="fr-FR" sz="2400" dirty="0">
                <a:solidFill>
                  <a:prstClr val="black"/>
                </a:solidFill>
              </a:rPr>
              <a:t>, </a:t>
            </a:r>
            <a:r>
              <a:rPr lang="fr-FR" sz="2400" dirty="0" err="1">
                <a:solidFill>
                  <a:prstClr val="black"/>
                </a:solidFill>
              </a:rPr>
              <a:t>yürütülmesine</a:t>
            </a:r>
            <a:r>
              <a:rPr lang="fr-FR" sz="2400" dirty="0">
                <a:solidFill>
                  <a:prstClr val="black"/>
                </a:solidFill>
              </a:rPr>
              <a:t> </a:t>
            </a:r>
            <a:r>
              <a:rPr lang="fr-FR" sz="2400" dirty="0" err="1">
                <a:solidFill>
                  <a:prstClr val="black"/>
                </a:solidFill>
              </a:rPr>
              <a:t>ve</a:t>
            </a:r>
            <a:r>
              <a:rPr lang="fr-FR" sz="2400" dirty="0">
                <a:solidFill>
                  <a:prstClr val="black"/>
                </a:solidFill>
              </a:rPr>
              <a:t> </a:t>
            </a:r>
            <a:r>
              <a:rPr lang="fr-FR" sz="2400" dirty="0" err="1">
                <a:solidFill>
                  <a:prstClr val="black"/>
                </a:solidFill>
              </a:rPr>
              <a:t>değerlendirilmesine</a:t>
            </a:r>
            <a:r>
              <a:rPr lang="tr-TR" sz="2400" dirty="0">
                <a:solidFill>
                  <a:prstClr val="black"/>
                </a:solidFill>
              </a:rPr>
              <a:t> </a:t>
            </a:r>
            <a:r>
              <a:rPr lang="fr-FR" sz="2400" dirty="0" err="1">
                <a:solidFill>
                  <a:prstClr val="black"/>
                </a:solidFill>
              </a:rPr>
              <a:t>kadar</a:t>
            </a:r>
            <a:r>
              <a:rPr lang="fr-FR" sz="2400" dirty="0">
                <a:solidFill>
                  <a:prstClr val="black"/>
                </a:solidFill>
              </a:rPr>
              <a:t> </a:t>
            </a:r>
            <a:r>
              <a:rPr lang="fr-FR" sz="2400" dirty="0" err="1">
                <a:solidFill>
                  <a:prstClr val="black"/>
                </a:solidFill>
              </a:rPr>
              <a:t>her</a:t>
            </a:r>
            <a:r>
              <a:rPr lang="fr-FR" sz="2400" dirty="0">
                <a:solidFill>
                  <a:prstClr val="black"/>
                </a:solidFill>
              </a:rPr>
              <a:t> </a:t>
            </a:r>
            <a:r>
              <a:rPr lang="fr-FR" sz="2400" dirty="0" err="1">
                <a:solidFill>
                  <a:prstClr val="black"/>
                </a:solidFill>
              </a:rPr>
              <a:t>düzeyde</a:t>
            </a:r>
            <a:r>
              <a:rPr lang="fr-FR" sz="2400" dirty="0">
                <a:solidFill>
                  <a:prstClr val="black"/>
                </a:solidFill>
              </a:rPr>
              <a:t> </a:t>
            </a:r>
            <a:r>
              <a:rPr lang="fr-FR" sz="2400" dirty="0" err="1">
                <a:solidFill>
                  <a:prstClr val="black"/>
                </a:solidFill>
              </a:rPr>
              <a:t>sergilenmelidir</a:t>
            </a:r>
            <a:r>
              <a:rPr lang="fr-FR" sz="2400" dirty="0">
                <a:solidFill>
                  <a:prstClr val="black"/>
                </a:solidFill>
              </a:rPr>
              <a:t>.</a:t>
            </a:r>
            <a:endParaRPr lang="tr-TR" sz="2400" dirty="0">
              <a:solidFill>
                <a:prstClr val="black"/>
              </a:solidFill>
            </a:endParaRPr>
          </a:p>
          <a:p>
            <a:pPr lvl="0"/>
            <a:endParaRPr lang="fr-FR" sz="2400" dirty="0">
              <a:solidFill>
                <a:prstClr val="black"/>
              </a:solidFill>
            </a:endParaRPr>
          </a:p>
          <a:p>
            <a:pPr lvl="0"/>
            <a:r>
              <a:rPr lang="fr-FR" sz="2400" dirty="0">
                <a:solidFill>
                  <a:prstClr val="black"/>
                </a:solidFill>
              </a:rPr>
              <a:t>f. </a:t>
            </a:r>
            <a:r>
              <a:rPr lang="fr-FR" sz="2400" dirty="0" err="1">
                <a:solidFill>
                  <a:prstClr val="black"/>
                </a:solidFill>
              </a:rPr>
              <a:t>Öğretmen</a:t>
            </a:r>
            <a:r>
              <a:rPr lang="fr-FR" sz="2400" dirty="0">
                <a:solidFill>
                  <a:prstClr val="black"/>
                </a:solidFill>
              </a:rPr>
              <a:t>, </a:t>
            </a:r>
            <a:r>
              <a:rPr lang="fr-FR" sz="2400" dirty="0" err="1">
                <a:solidFill>
                  <a:prstClr val="black"/>
                </a:solidFill>
              </a:rPr>
              <a:t>sınıfta</a:t>
            </a:r>
            <a:r>
              <a:rPr lang="fr-FR" sz="2400" dirty="0">
                <a:solidFill>
                  <a:prstClr val="black"/>
                </a:solidFill>
              </a:rPr>
              <a:t> </a:t>
            </a:r>
            <a:r>
              <a:rPr lang="fr-FR" sz="2400" dirty="0" err="1">
                <a:solidFill>
                  <a:prstClr val="black"/>
                </a:solidFill>
              </a:rPr>
              <a:t>meydana</a:t>
            </a:r>
            <a:r>
              <a:rPr lang="fr-FR" sz="2400" dirty="0">
                <a:solidFill>
                  <a:prstClr val="black"/>
                </a:solidFill>
              </a:rPr>
              <a:t> </a:t>
            </a:r>
            <a:r>
              <a:rPr lang="fr-FR" sz="2400" dirty="0" err="1">
                <a:solidFill>
                  <a:prstClr val="black"/>
                </a:solidFill>
              </a:rPr>
              <a:t>gelen</a:t>
            </a:r>
            <a:r>
              <a:rPr lang="fr-FR" sz="2400" dirty="0">
                <a:solidFill>
                  <a:prstClr val="black"/>
                </a:solidFill>
              </a:rPr>
              <a:t> </a:t>
            </a:r>
            <a:r>
              <a:rPr lang="fr-FR" sz="2400" dirty="0" err="1">
                <a:solidFill>
                  <a:prstClr val="black"/>
                </a:solidFill>
              </a:rPr>
              <a:t>çeşitli</a:t>
            </a:r>
            <a:r>
              <a:rPr lang="fr-FR" sz="2400" dirty="0">
                <a:solidFill>
                  <a:prstClr val="black"/>
                </a:solidFill>
              </a:rPr>
              <a:t> </a:t>
            </a:r>
            <a:r>
              <a:rPr lang="fr-FR" sz="2400" dirty="0" err="1">
                <a:solidFill>
                  <a:prstClr val="black"/>
                </a:solidFill>
              </a:rPr>
              <a:t>olaylar</a:t>
            </a:r>
            <a:r>
              <a:rPr lang="fr-FR" sz="2400" dirty="0">
                <a:solidFill>
                  <a:prstClr val="black"/>
                </a:solidFill>
              </a:rPr>
              <a:t> </a:t>
            </a:r>
            <a:r>
              <a:rPr lang="fr-FR" sz="2400" dirty="0" err="1">
                <a:solidFill>
                  <a:prstClr val="black"/>
                </a:solidFill>
              </a:rPr>
              <a:t>karşısındaki</a:t>
            </a:r>
            <a:r>
              <a:rPr lang="fr-FR" sz="2400" dirty="0">
                <a:solidFill>
                  <a:prstClr val="black"/>
                </a:solidFill>
              </a:rPr>
              <a:t> </a:t>
            </a:r>
            <a:r>
              <a:rPr lang="fr-FR" sz="2400" dirty="0" err="1">
                <a:solidFill>
                  <a:prstClr val="black"/>
                </a:solidFill>
              </a:rPr>
              <a:t>duygularını</a:t>
            </a:r>
            <a:r>
              <a:rPr lang="tr-TR" sz="2400" dirty="0">
                <a:solidFill>
                  <a:prstClr val="black"/>
                </a:solidFill>
              </a:rPr>
              <a:t> </a:t>
            </a:r>
            <a:r>
              <a:rPr lang="fr-FR" sz="2400" dirty="0">
                <a:solidFill>
                  <a:prstClr val="black"/>
                </a:solidFill>
              </a:rPr>
              <a:t>‘sen-</a:t>
            </a:r>
            <a:r>
              <a:rPr lang="fr-FR" sz="2400" dirty="0" err="1">
                <a:solidFill>
                  <a:prstClr val="black"/>
                </a:solidFill>
              </a:rPr>
              <a:t>dili</a:t>
            </a:r>
            <a:r>
              <a:rPr lang="fr-FR" sz="2400" dirty="0">
                <a:solidFill>
                  <a:prstClr val="black"/>
                </a:solidFill>
              </a:rPr>
              <a:t>’ ile </a:t>
            </a:r>
            <a:r>
              <a:rPr lang="fr-FR" sz="2400" dirty="0" err="1">
                <a:solidFill>
                  <a:prstClr val="black"/>
                </a:solidFill>
              </a:rPr>
              <a:t>değil</a:t>
            </a:r>
            <a:r>
              <a:rPr lang="fr-FR" sz="2400" dirty="0">
                <a:solidFill>
                  <a:prstClr val="black"/>
                </a:solidFill>
              </a:rPr>
              <a:t> ‘ben-</a:t>
            </a:r>
            <a:r>
              <a:rPr lang="fr-FR" sz="2400" dirty="0" err="1">
                <a:solidFill>
                  <a:prstClr val="black"/>
                </a:solidFill>
              </a:rPr>
              <a:t>dili</a:t>
            </a:r>
            <a:r>
              <a:rPr lang="fr-FR" sz="2400" dirty="0">
                <a:solidFill>
                  <a:prstClr val="black"/>
                </a:solidFill>
              </a:rPr>
              <a:t>’ </a:t>
            </a:r>
            <a:r>
              <a:rPr lang="fr-FR" sz="2400" dirty="0" err="1">
                <a:solidFill>
                  <a:prstClr val="black"/>
                </a:solidFill>
              </a:rPr>
              <a:t>mesajlarını</a:t>
            </a:r>
            <a:r>
              <a:rPr lang="fr-FR" sz="2400" dirty="0">
                <a:solidFill>
                  <a:prstClr val="black"/>
                </a:solidFill>
              </a:rPr>
              <a:t> </a:t>
            </a:r>
            <a:r>
              <a:rPr lang="fr-FR" sz="2400" dirty="0" err="1">
                <a:solidFill>
                  <a:prstClr val="black"/>
                </a:solidFill>
              </a:rPr>
              <a:t>kullanarak</a:t>
            </a:r>
            <a:r>
              <a:rPr lang="fr-FR" sz="2400" dirty="0">
                <a:solidFill>
                  <a:prstClr val="black"/>
                </a:solidFill>
              </a:rPr>
              <a:t> </a:t>
            </a:r>
            <a:r>
              <a:rPr lang="fr-FR" sz="2400" dirty="0" err="1">
                <a:solidFill>
                  <a:prstClr val="black"/>
                </a:solidFill>
              </a:rPr>
              <a:t>öğrencilere</a:t>
            </a:r>
            <a:r>
              <a:rPr lang="fr-FR" sz="2400" dirty="0">
                <a:solidFill>
                  <a:prstClr val="black"/>
                </a:solidFill>
              </a:rPr>
              <a:t> </a:t>
            </a:r>
            <a:r>
              <a:rPr lang="fr-FR" sz="2400" dirty="0" err="1">
                <a:solidFill>
                  <a:prstClr val="black"/>
                </a:solidFill>
              </a:rPr>
              <a:t>yansıtmalıdır</a:t>
            </a:r>
            <a:r>
              <a:rPr lang="fr-FR" sz="2400" dirty="0">
                <a:solidFill>
                  <a:prstClr val="black"/>
                </a:solidFill>
              </a:rPr>
              <a:t>.</a:t>
            </a:r>
            <a:r>
              <a:rPr lang="tr-TR" sz="2400" dirty="0">
                <a:solidFill>
                  <a:prstClr val="black"/>
                </a:solidFill>
              </a:rPr>
              <a:t> </a:t>
            </a:r>
            <a:r>
              <a:rPr lang="fr-FR" sz="2400" dirty="0" err="1">
                <a:solidFill>
                  <a:prstClr val="black"/>
                </a:solidFill>
              </a:rPr>
              <a:t>Örneğin</a:t>
            </a:r>
            <a:r>
              <a:rPr lang="fr-FR" sz="2400" dirty="0">
                <a:solidFill>
                  <a:prstClr val="black"/>
                </a:solidFill>
              </a:rPr>
              <a:t>, ‘</a:t>
            </a:r>
            <a:r>
              <a:rPr lang="fr-FR" sz="2400" dirty="0" err="1">
                <a:solidFill>
                  <a:prstClr val="black"/>
                </a:solidFill>
              </a:rPr>
              <a:t>sınıfı</a:t>
            </a:r>
            <a:r>
              <a:rPr lang="fr-FR" sz="2400" dirty="0">
                <a:solidFill>
                  <a:prstClr val="black"/>
                </a:solidFill>
              </a:rPr>
              <a:t> </a:t>
            </a:r>
            <a:r>
              <a:rPr lang="fr-FR" sz="2400" dirty="0" err="1">
                <a:solidFill>
                  <a:prstClr val="black"/>
                </a:solidFill>
              </a:rPr>
              <a:t>temiz</a:t>
            </a:r>
            <a:r>
              <a:rPr lang="fr-FR" sz="2400" dirty="0">
                <a:solidFill>
                  <a:prstClr val="black"/>
                </a:solidFill>
              </a:rPr>
              <a:t> </a:t>
            </a:r>
            <a:r>
              <a:rPr lang="fr-FR" sz="2400" dirty="0" err="1">
                <a:solidFill>
                  <a:prstClr val="black"/>
                </a:solidFill>
              </a:rPr>
              <a:t>tutmamanız</a:t>
            </a:r>
            <a:r>
              <a:rPr lang="fr-FR" sz="2400" dirty="0">
                <a:solidFill>
                  <a:prstClr val="black"/>
                </a:solidFill>
              </a:rPr>
              <a:t> </a:t>
            </a:r>
            <a:r>
              <a:rPr lang="fr-FR" sz="2400" dirty="0" err="1">
                <a:solidFill>
                  <a:prstClr val="black"/>
                </a:solidFill>
              </a:rPr>
              <a:t>çok</a:t>
            </a:r>
            <a:r>
              <a:rPr lang="fr-FR" sz="2400" dirty="0">
                <a:solidFill>
                  <a:prstClr val="black"/>
                </a:solidFill>
              </a:rPr>
              <a:t> </a:t>
            </a:r>
            <a:r>
              <a:rPr lang="fr-FR" sz="2400" dirty="0" err="1">
                <a:solidFill>
                  <a:prstClr val="black"/>
                </a:solidFill>
              </a:rPr>
              <a:t>büyük</a:t>
            </a:r>
            <a:r>
              <a:rPr lang="fr-FR" sz="2400" dirty="0">
                <a:solidFill>
                  <a:prstClr val="black"/>
                </a:solidFill>
              </a:rPr>
              <a:t> </a:t>
            </a:r>
            <a:r>
              <a:rPr lang="fr-FR" sz="2400" dirty="0" err="1">
                <a:solidFill>
                  <a:prstClr val="black"/>
                </a:solidFill>
              </a:rPr>
              <a:t>bir</a:t>
            </a:r>
            <a:r>
              <a:rPr lang="fr-FR" sz="2400" dirty="0">
                <a:solidFill>
                  <a:prstClr val="black"/>
                </a:solidFill>
              </a:rPr>
              <a:t> </a:t>
            </a:r>
            <a:r>
              <a:rPr lang="fr-FR" sz="2400" dirty="0" err="1">
                <a:solidFill>
                  <a:prstClr val="black"/>
                </a:solidFill>
              </a:rPr>
              <a:t>ayıptır</a:t>
            </a:r>
            <a:r>
              <a:rPr lang="fr-FR" sz="2400" dirty="0">
                <a:solidFill>
                  <a:prstClr val="black"/>
                </a:solidFill>
              </a:rPr>
              <a:t>’ </a:t>
            </a:r>
            <a:r>
              <a:rPr lang="fr-FR" sz="2400" dirty="0" err="1">
                <a:solidFill>
                  <a:prstClr val="black"/>
                </a:solidFill>
              </a:rPr>
              <a:t>demek</a:t>
            </a:r>
            <a:r>
              <a:rPr lang="tr-TR" sz="2400" dirty="0">
                <a:solidFill>
                  <a:prstClr val="black"/>
                </a:solidFill>
              </a:rPr>
              <a:t> </a:t>
            </a:r>
            <a:r>
              <a:rPr lang="fr-FR" sz="2400" dirty="0" err="1">
                <a:solidFill>
                  <a:prstClr val="black"/>
                </a:solidFill>
              </a:rPr>
              <a:t>yerine</a:t>
            </a:r>
            <a:r>
              <a:rPr lang="fr-FR" sz="2400" dirty="0">
                <a:solidFill>
                  <a:prstClr val="black"/>
                </a:solidFill>
              </a:rPr>
              <a:t>, ‘</a:t>
            </a:r>
            <a:r>
              <a:rPr lang="fr-FR" sz="2400" dirty="0" err="1">
                <a:solidFill>
                  <a:prstClr val="black"/>
                </a:solidFill>
              </a:rPr>
              <a:t>sınıfı</a:t>
            </a:r>
            <a:r>
              <a:rPr lang="fr-FR" sz="2400" dirty="0">
                <a:solidFill>
                  <a:prstClr val="black"/>
                </a:solidFill>
              </a:rPr>
              <a:t> </a:t>
            </a:r>
            <a:r>
              <a:rPr lang="fr-FR" sz="2400" dirty="0" err="1">
                <a:solidFill>
                  <a:prstClr val="black"/>
                </a:solidFill>
              </a:rPr>
              <a:t>temiz</a:t>
            </a:r>
            <a:r>
              <a:rPr lang="fr-FR" sz="2400" dirty="0">
                <a:solidFill>
                  <a:prstClr val="black"/>
                </a:solidFill>
              </a:rPr>
              <a:t> </a:t>
            </a:r>
            <a:r>
              <a:rPr lang="fr-FR" sz="2400" dirty="0" err="1">
                <a:solidFill>
                  <a:prstClr val="black"/>
                </a:solidFill>
              </a:rPr>
              <a:t>tutmamanız</a:t>
            </a:r>
            <a:r>
              <a:rPr lang="fr-FR" sz="2400" dirty="0">
                <a:solidFill>
                  <a:prstClr val="black"/>
                </a:solidFill>
              </a:rPr>
              <a:t> </a:t>
            </a:r>
            <a:r>
              <a:rPr lang="fr-FR" sz="2400" dirty="0" err="1">
                <a:solidFill>
                  <a:prstClr val="black"/>
                </a:solidFill>
              </a:rPr>
              <a:t>beni</a:t>
            </a:r>
            <a:r>
              <a:rPr lang="fr-FR" sz="2400" dirty="0">
                <a:solidFill>
                  <a:prstClr val="black"/>
                </a:solidFill>
              </a:rPr>
              <a:t> </a:t>
            </a:r>
            <a:r>
              <a:rPr lang="fr-FR" sz="2400" dirty="0" err="1">
                <a:solidFill>
                  <a:prstClr val="black"/>
                </a:solidFill>
              </a:rPr>
              <a:t>çok</a:t>
            </a:r>
            <a:r>
              <a:rPr lang="fr-FR" sz="2400" dirty="0">
                <a:solidFill>
                  <a:prstClr val="black"/>
                </a:solidFill>
              </a:rPr>
              <a:t> </a:t>
            </a:r>
            <a:r>
              <a:rPr lang="fr-FR" sz="2400" dirty="0" err="1">
                <a:solidFill>
                  <a:prstClr val="black"/>
                </a:solidFill>
              </a:rPr>
              <a:t>üzmektedir</a:t>
            </a:r>
            <a:r>
              <a:rPr lang="fr-FR" sz="2400" dirty="0">
                <a:solidFill>
                  <a:prstClr val="black"/>
                </a:solidFill>
              </a:rPr>
              <a:t>’ </a:t>
            </a:r>
            <a:r>
              <a:rPr lang="fr-FR" sz="2400" dirty="0" err="1">
                <a:solidFill>
                  <a:prstClr val="black"/>
                </a:solidFill>
              </a:rPr>
              <a:t>ifadesi</a:t>
            </a:r>
            <a:r>
              <a:rPr lang="fr-FR" sz="2400" dirty="0">
                <a:solidFill>
                  <a:prstClr val="black"/>
                </a:solidFill>
              </a:rPr>
              <a:t> </a:t>
            </a:r>
            <a:r>
              <a:rPr lang="fr-FR" sz="2400" dirty="0" err="1">
                <a:solidFill>
                  <a:prstClr val="black"/>
                </a:solidFill>
              </a:rPr>
              <a:t>kullanmak</a:t>
            </a:r>
            <a:r>
              <a:rPr lang="tr-TR" sz="2400" dirty="0">
                <a:solidFill>
                  <a:prstClr val="black"/>
                </a:solidFill>
              </a:rPr>
              <a:t> </a:t>
            </a:r>
            <a:r>
              <a:rPr lang="fr-FR" sz="2400" dirty="0" err="1">
                <a:solidFill>
                  <a:prstClr val="black"/>
                </a:solidFill>
              </a:rPr>
              <a:t>daha</a:t>
            </a:r>
            <a:r>
              <a:rPr lang="fr-FR" sz="2400" dirty="0">
                <a:solidFill>
                  <a:prstClr val="black"/>
                </a:solidFill>
              </a:rPr>
              <a:t> </a:t>
            </a:r>
            <a:r>
              <a:rPr lang="fr-FR" sz="2400" dirty="0" err="1">
                <a:solidFill>
                  <a:prstClr val="black"/>
                </a:solidFill>
              </a:rPr>
              <a:t>doğru</a:t>
            </a:r>
            <a:r>
              <a:rPr lang="fr-FR" sz="2400" dirty="0">
                <a:solidFill>
                  <a:prstClr val="black"/>
                </a:solidFill>
              </a:rPr>
              <a:t> </a:t>
            </a:r>
            <a:r>
              <a:rPr lang="fr-FR" sz="2400" dirty="0" err="1">
                <a:solidFill>
                  <a:prstClr val="black"/>
                </a:solidFill>
              </a:rPr>
              <a:t>olacaktır</a:t>
            </a:r>
            <a:r>
              <a:rPr lang="fr-FR" sz="2400" dirty="0">
                <a:solidFill>
                  <a:prstClr val="black"/>
                </a:solidFill>
              </a:rPr>
              <a:t>.</a:t>
            </a:r>
          </a:p>
        </p:txBody>
      </p:sp>
    </p:spTree>
    <p:extLst>
      <p:ext uri="{BB962C8B-B14F-4D97-AF65-F5344CB8AC3E}">
        <p14:creationId xmlns:p14="http://schemas.microsoft.com/office/powerpoint/2010/main" val="2376460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2C78F8E-CF5D-42B0-BD8E-09DA4B9269A3}"/>
              </a:ext>
            </a:extLst>
          </p:cNvPr>
          <p:cNvSpPr/>
          <p:nvPr/>
        </p:nvSpPr>
        <p:spPr>
          <a:xfrm>
            <a:off x="0" y="0"/>
            <a:ext cx="11953462" cy="5078313"/>
          </a:xfrm>
          <a:prstGeom prst="rect">
            <a:avLst/>
          </a:prstGeom>
        </p:spPr>
        <p:txBody>
          <a:bodyPr wrap="square">
            <a:spAutoFit/>
          </a:bodyPr>
          <a:lstStyle/>
          <a:p>
            <a:pPr algn="just"/>
            <a:r>
              <a:rPr lang="fr-FR" sz="3600" b="1" dirty="0" err="1">
                <a:solidFill>
                  <a:srgbClr val="000000"/>
                </a:solidFill>
                <a:latin typeface="Myriad Pro"/>
              </a:rPr>
              <a:t>Empatik</a:t>
            </a:r>
            <a:r>
              <a:rPr lang="fr-FR" sz="3600" b="1" dirty="0">
                <a:solidFill>
                  <a:srgbClr val="000000"/>
                </a:solidFill>
                <a:latin typeface="Myriad Pro"/>
              </a:rPr>
              <a:t> </a:t>
            </a:r>
            <a:r>
              <a:rPr lang="fr-FR" sz="3600" b="1" dirty="0" err="1">
                <a:solidFill>
                  <a:srgbClr val="000000"/>
                </a:solidFill>
                <a:latin typeface="Myriad Pro"/>
              </a:rPr>
              <a:t>Tepki</a:t>
            </a:r>
            <a:r>
              <a:rPr lang="fr-FR" sz="3600" b="1" dirty="0">
                <a:solidFill>
                  <a:srgbClr val="000000"/>
                </a:solidFill>
                <a:latin typeface="Myriad Pro"/>
              </a:rPr>
              <a:t> </a:t>
            </a:r>
            <a:endParaRPr lang="fr-FR" sz="3600" dirty="0">
              <a:solidFill>
                <a:srgbClr val="000000"/>
              </a:solidFill>
              <a:latin typeface="Myriad Pro"/>
            </a:endParaRPr>
          </a:p>
          <a:p>
            <a:pPr algn="just"/>
            <a:r>
              <a:rPr lang="fr-FR" sz="3600" dirty="0" err="1">
                <a:solidFill>
                  <a:srgbClr val="000000"/>
                </a:solidFill>
                <a:latin typeface="Minion Pro"/>
              </a:rPr>
              <a:t>Öğrencilerin</a:t>
            </a:r>
            <a:r>
              <a:rPr lang="fr-FR" sz="3600" dirty="0">
                <a:solidFill>
                  <a:srgbClr val="000000"/>
                </a:solidFill>
                <a:latin typeface="Minion Pro"/>
              </a:rPr>
              <a:t> </a:t>
            </a:r>
            <a:r>
              <a:rPr lang="fr-FR" sz="3600" dirty="0" err="1">
                <a:solidFill>
                  <a:srgbClr val="000000"/>
                </a:solidFill>
                <a:latin typeface="Minion Pro"/>
              </a:rPr>
              <a:t>kendi</a:t>
            </a:r>
            <a:r>
              <a:rPr lang="fr-FR" sz="3600" dirty="0">
                <a:solidFill>
                  <a:srgbClr val="000000"/>
                </a:solidFill>
                <a:latin typeface="Minion Pro"/>
              </a:rPr>
              <a:t> </a:t>
            </a:r>
            <a:r>
              <a:rPr lang="fr-FR" sz="3600" dirty="0" err="1">
                <a:solidFill>
                  <a:srgbClr val="000000"/>
                </a:solidFill>
                <a:latin typeface="Minion Pro"/>
              </a:rPr>
              <a:t>duygularını</a:t>
            </a:r>
            <a:r>
              <a:rPr lang="fr-FR" sz="3600" dirty="0">
                <a:solidFill>
                  <a:srgbClr val="000000"/>
                </a:solidFill>
                <a:latin typeface="Minion Pro"/>
              </a:rPr>
              <a:t> </a:t>
            </a:r>
            <a:r>
              <a:rPr lang="fr-FR" sz="3600" dirty="0" err="1">
                <a:solidFill>
                  <a:srgbClr val="000000"/>
                </a:solidFill>
                <a:latin typeface="Minion Pro"/>
              </a:rPr>
              <a:t>açığa</a:t>
            </a:r>
            <a:r>
              <a:rPr lang="fr-FR" sz="3600" dirty="0">
                <a:solidFill>
                  <a:srgbClr val="000000"/>
                </a:solidFill>
                <a:latin typeface="Minion Pro"/>
              </a:rPr>
              <a:t> </a:t>
            </a:r>
            <a:r>
              <a:rPr lang="fr-FR" sz="3600" dirty="0" err="1">
                <a:solidFill>
                  <a:srgbClr val="000000"/>
                </a:solidFill>
                <a:latin typeface="Minion Pro"/>
              </a:rPr>
              <a:t>çıkartacak</a:t>
            </a:r>
            <a:r>
              <a:rPr lang="fr-FR" sz="3600" dirty="0">
                <a:solidFill>
                  <a:srgbClr val="000000"/>
                </a:solidFill>
                <a:latin typeface="Minion Pro"/>
              </a:rPr>
              <a:t> </a:t>
            </a:r>
            <a:r>
              <a:rPr lang="fr-FR" sz="3600" dirty="0" err="1">
                <a:solidFill>
                  <a:srgbClr val="000000"/>
                </a:solidFill>
                <a:latin typeface="Minion Pro"/>
              </a:rPr>
              <a:t>ve</a:t>
            </a:r>
            <a:r>
              <a:rPr lang="fr-FR" sz="3600" dirty="0">
                <a:solidFill>
                  <a:srgbClr val="000000"/>
                </a:solidFill>
                <a:latin typeface="Minion Pro"/>
              </a:rPr>
              <a:t> </a:t>
            </a:r>
            <a:r>
              <a:rPr lang="fr-FR" sz="3600" dirty="0" err="1">
                <a:solidFill>
                  <a:srgbClr val="000000"/>
                </a:solidFill>
                <a:latin typeface="Minion Pro"/>
              </a:rPr>
              <a:t>sorunlarını</a:t>
            </a:r>
            <a:r>
              <a:rPr lang="fr-FR" sz="3600" dirty="0">
                <a:solidFill>
                  <a:srgbClr val="000000"/>
                </a:solidFill>
                <a:latin typeface="Minion Pro"/>
              </a:rPr>
              <a:t> </a:t>
            </a:r>
            <a:r>
              <a:rPr lang="fr-FR" sz="3600" dirty="0" err="1">
                <a:solidFill>
                  <a:srgbClr val="000000"/>
                </a:solidFill>
                <a:latin typeface="Minion Pro"/>
              </a:rPr>
              <a:t>çözmelerine</a:t>
            </a:r>
            <a:r>
              <a:rPr lang="fr-FR" sz="3600" dirty="0">
                <a:solidFill>
                  <a:srgbClr val="000000"/>
                </a:solidFill>
                <a:latin typeface="Minion Pro"/>
              </a:rPr>
              <a:t> </a:t>
            </a:r>
            <a:r>
              <a:rPr lang="fr-FR" sz="3600" dirty="0" err="1">
                <a:solidFill>
                  <a:srgbClr val="000000"/>
                </a:solidFill>
                <a:latin typeface="Minion Pro"/>
              </a:rPr>
              <a:t>yardımcı</a:t>
            </a:r>
            <a:r>
              <a:rPr lang="fr-FR" sz="3600" dirty="0">
                <a:solidFill>
                  <a:srgbClr val="000000"/>
                </a:solidFill>
                <a:latin typeface="Minion Pro"/>
              </a:rPr>
              <a:t> </a:t>
            </a:r>
            <a:r>
              <a:rPr lang="fr-FR" sz="3600" dirty="0" err="1">
                <a:solidFill>
                  <a:srgbClr val="000000"/>
                </a:solidFill>
                <a:latin typeface="Minion Pro"/>
              </a:rPr>
              <a:t>olacak</a:t>
            </a:r>
            <a:r>
              <a:rPr lang="fr-FR" sz="3600" dirty="0">
                <a:solidFill>
                  <a:srgbClr val="000000"/>
                </a:solidFill>
                <a:latin typeface="Minion Pro"/>
              </a:rPr>
              <a:t> en </a:t>
            </a:r>
            <a:r>
              <a:rPr lang="fr-FR" sz="3600" dirty="0" err="1">
                <a:solidFill>
                  <a:srgbClr val="000000"/>
                </a:solidFill>
                <a:latin typeface="Minion Pro"/>
              </a:rPr>
              <a:t>etkili</a:t>
            </a:r>
            <a:r>
              <a:rPr lang="fr-FR" sz="3600" dirty="0">
                <a:solidFill>
                  <a:srgbClr val="000000"/>
                </a:solidFill>
                <a:latin typeface="Minion Pro"/>
              </a:rPr>
              <a:t> </a:t>
            </a:r>
            <a:r>
              <a:rPr lang="fr-FR" sz="3600" dirty="0" err="1">
                <a:solidFill>
                  <a:srgbClr val="000000"/>
                </a:solidFill>
                <a:latin typeface="Minion Pro"/>
              </a:rPr>
              <a:t>dinleme</a:t>
            </a:r>
            <a:r>
              <a:rPr lang="fr-FR" sz="3600" dirty="0">
                <a:solidFill>
                  <a:srgbClr val="000000"/>
                </a:solidFill>
                <a:latin typeface="Minion Pro"/>
              </a:rPr>
              <a:t> </a:t>
            </a:r>
            <a:r>
              <a:rPr lang="fr-FR" sz="3600" dirty="0" err="1">
                <a:solidFill>
                  <a:srgbClr val="000000"/>
                </a:solidFill>
                <a:latin typeface="Minion Pro"/>
              </a:rPr>
              <a:t>biçimi</a:t>
            </a:r>
            <a:r>
              <a:rPr lang="fr-FR" sz="3600" dirty="0">
                <a:solidFill>
                  <a:srgbClr val="000000"/>
                </a:solidFill>
                <a:latin typeface="Minion Pro"/>
              </a:rPr>
              <a:t> </a:t>
            </a:r>
            <a:r>
              <a:rPr lang="fr-FR" sz="3600" dirty="0" err="1">
                <a:solidFill>
                  <a:srgbClr val="000000"/>
                </a:solidFill>
                <a:latin typeface="Minion Pro"/>
              </a:rPr>
              <a:t>empatik</a:t>
            </a:r>
            <a:r>
              <a:rPr lang="fr-FR" sz="3600" dirty="0">
                <a:solidFill>
                  <a:srgbClr val="000000"/>
                </a:solidFill>
                <a:latin typeface="Minion Pro"/>
              </a:rPr>
              <a:t> </a:t>
            </a:r>
            <a:r>
              <a:rPr lang="fr-FR" sz="3600" dirty="0" err="1">
                <a:solidFill>
                  <a:srgbClr val="000000"/>
                </a:solidFill>
                <a:latin typeface="Minion Pro"/>
              </a:rPr>
              <a:t>ve</a:t>
            </a:r>
            <a:r>
              <a:rPr lang="fr-FR" sz="3600" dirty="0">
                <a:solidFill>
                  <a:srgbClr val="000000"/>
                </a:solidFill>
                <a:latin typeface="Minion Pro"/>
              </a:rPr>
              <a:t> </a:t>
            </a:r>
            <a:r>
              <a:rPr lang="fr-FR" sz="3600" dirty="0" err="1">
                <a:solidFill>
                  <a:srgbClr val="000000"/>
                </a:solidFill>
                <a:latin typeface="Minion Pro"/>
              </a:rPr>
              <a:t>yargısız</a:t>
            </a:r>
            <a:r>
              <a:rPr lang="fr-FR" sz="3600" dirty="0">
                <a:solidFill>
                  <a:srgbClr val="000000"/>
                </a:solidFill>
                <a:latin typeface="Minion Pro"/>
              </a:rPr>
              <a:t> </a:t>
            </a:r>
            <a:r>
              <a:rPr lang="fr-FR" sz="3600" dirty="0" err="1">
                <a:solidFill>
                  <a:srgbClr val="000000"/>
                </a:solidFill>
                <a:latin typeface="Minion Pro"/>
              </a:rPr>
              <a:t>dinlemedir</a:t>
            </a:r>
            <a:r>
              <a:rPr lang="fr-FR" sz="3600" dirty="0">
                <a:solidFill>
                  <a:srgbClr val="000000"/>
                </a:solidFill>
                <a:latin typeface="Minion Pro"/>
              </a:rPr>
              <a:t>. Bu </a:t>
            </a:r>
            <a:r>
              <a:rPr lang="fr-FR" sz="3600" dirty="0" err="1">
                <a:solidFill>
                  <a:srgbClr val="000000"/>
                </a:solidFill>
                <a:latin typeface="Minion Pro"/>
              </a:rPr>
              <a:t>dinleme</a:t>
            </a:r>
            <a:r>
              <a:rPr lang="fr-FR" sz="3600" dirty="0">
                <a:solidFill>
                  <a:srgbClr val="000000"/>
                </a:solidFill>
                <a:latin typeface="Minion Pro"/>
              </a:rPr>
              <a:t> </a:t>
            </a:r>
            <a:r>
              <a:rPr lang="fr-FR" sz="3600" dirty="0" err="1">
                <a:solidFill>
                  <a:srgbClr val="000000"/>
                </a:solidFill>
                <a:latin typeface="Minion Pro"/>
              </a:rPr>
              <a:t>sürecinde</a:t>
            </a:r>
            <a:r>
              <a:rPr lang="fr-FR" sz="3600" dirty="0">
                <a:solidFill>
                  <a:srgbClr val="000000"/>
                </a:solidFill>
                <a:latin typeface="Minion Pro"/>
              </a:rPr>
              <a:t> </a:t>
            </a:r>
            <a:r>
              <a:rPr lang="fr-FR" sz="3600" dirty="0" err="1">
                <a:solidFill>
                  <a:srgbClr val="000000"/>
                </a:solidFill>
                <a:latin typeface="Minion Pro"/>
              </a:rPr>
              <a:t>öğrencinin</a:t>
            </a:r>
            <a:r>
              <a:rPr lang="fr-FR" sz="3600" dirty="0">
                <a:solidFill>
                  <a:srgbClr val="000000"/>
                </a:solidFill>
                <a:latin typeface="Minion Pro"/>
              </a:rPr>
              <a:t> </a:t>
            </a:r>
            <a:r>
              <a:rPr lang="fr-FR" sz="3600" dirty="0" err="1">
                <a:solidFill>
                  <a:srgbClr val="000000"/>
                </a:solidFill>
                <a:latin typeface="Minion Pro"/>
              </a:rPr>
              <a:t>söylediği</a:t>
            </a:r>
            <a:r>
              <a:rPr lang="fr-FR" sz="3600" dirty="0">
                <a:solidFill>
                  <a:srgbClr val="000000"/>
                </a:solidFill>
                <a:latin typeface="Minion Pro"/>
              </a:rPr>
              <a:t> </a:t>
            </a:r>
            <a:r>
              <a:rPr lang="fr-FR" sz="3600" dirty="0" err="1">
                <a:solidFill>
                  <a:srgbClr val="000000"/>
                </a:solidFill>
                <a:latin typeface="Minion Pro"/>
              </a:rPr>
              <a:t>her</a:t>
            </a:r>
            <a:r>
              <a:rPr lang="fr-FR" sz="3600" dirty="0">
                <a:solidFill>
                  <a:srgbClr val="000000"/>
                </a:solidFill>
                <a:latin typeface="Minion Pro"/>
              </a:rPr>
              <a:t> </a:t>
            </a:r>
            <a:r>
              <a:rPr lang="fr-FR" sz="3600" dirty="0" err="1">
                <a:solidFill>
                  <a:srgbClr val="000000"/>
                </a:solidFill>
                <a:latin typeface="Minion Pro"/>
              </a:rPr>
              <a:t>söz</a:t>
            </a:r>
            <a:r>
              <a:rPr lang="fr-FR" sz="3600" dirty="0">
                <a:solidFill>
                  <a:srgbClr val="000000"/>
                </a:solidFill>
                <a:latin typeface="Minion Pro"/>
              </a:rPr>
              <a:t>, </a:t>
            </a:r>
            <a:r>
              <a:rPr lang="fr-FR" sz="3600" dirty="0" err="1">
                <a:solidFill>
                  <a:srgbClr val="000000"/>
                </a:solidFill>
                <a:latin typeface="Minion Pro"/>
              </a:rPr>
              <a:t>dinleyen</a:t>
            </a:r>
            <a:r>
              <a:rPr lang="fr-FR" sz="3600" dirty="0">
                <a:solidFill>
                  <a:srgbClr val="000000"/>
                </a:solidFill>
                <a:latin typeface="Minion Pro"/>
              </a:rPr>
              <a:t> </a:t>
            </a:r>
            <a:r>
              <a:rPr lang="fr-FR" sz="3600" dirty="0" err="1">
                <a:solidFill>
                  <a:srgbClr val="000000"/>
                </a:solidFill>
                <a:latin typeface="Minion Pro"/>
              </a:rPr>
              <a:t>tarafından</a:t>
            </a:r>
            <a:r>
              <a:rPr lang="fr-FR" sz="3600" dirty="0">
                <a:solidFill>
                  <a:srgbClr val="000000"/>
                </a:solidFill>
                <a:latin typeface="Minion Pro"/>
              </a:rPr>
              <a:t> </a:t>
            </a:r>
            <a:r>
              <a:rPr lang="fr-FR" sz="3600" dirty="0" err="1">
                <a:solidFill>
                  <a:srgbClr val="000000"/>
                </a:solidFill>
                <a:latin typeface="Minion Pro"/>
              </a:rPr>
              <a:t>yargıda</a:t>
            </a:r>
            <a:r>
              <a:rPr lang="fr-FR" sz="3600" dirty="0">
                <a:solidFill>
                  <a:srgbClr val="000000"/>
                </a:solidFill>
                <a:latin typeface="Minion Pro"/>
              </a:rPr>
              <a:t> </a:t>
            </a:r>
            <a:r>
              <a:rPr lang="fr-FR" sz="3600" dirty="0" err="1">
                <a:solidFill>
                  <a:srgbClr val="000000"/>
                </a:solidFill>
                <a:latin typeface="Minion Pro"/>
              </a:rPr>
              <a:t>bulunmadan</a:t>
            </a:r>
            <a:r>
              <a:rPr lang="fr-FR" sz="3600" dirty="0">
                <a:solidFill>
                  <a:srgbClr val="000000"/>
                </a:solidFill>
                <a:latin typeface="Minion Pro"/>
              </a:rPr>
              <a:t> </a:t>
            </a:r>
            <a:r>
              <a:rPr lang="fr-FR" sz="3600" dirty="0" err="1">
                <a:solidFill>
                  <a:srgbClr val="000000"/>
                </a:solidFill>
                <a:latin typeface="Minion Pro"/>
              </a:rPr>
              <a:t>dinlenir</a:t>
            </a:r>
            <a:r>
              <a:rPr lang="fr-FR" sz="3600" dirty="0">
                <a:solidFill>
                  <a:srgbClr val="000000"/>
                </a:solidFill>
                <a:latin typeface="Minion Pro"/>
              </a:rPr>
              <a:t>. </a:t>
            </a:r>
            <a:r>
              <a:rPr lang="fr-FR" sz="3600" dirty="0" err="1">
                <a:solidFill>
                  <a:srgbClr val="000000"/>
                </a:solidFill>
                <a:latin typeface="Minion Pro"/>
              </a:rPr>
              <a:t>Böylece</a:t>
            </a:r>
            <a:r>
              <a:rPr lang="fr-FR" sz="3600" dirty="0">
                <a:solidFill>
                  <a:srgbClr val="000000"/>
                </a:solidFill>
                <a:latin typeface="Minion Pro"/>
              </a:rPr>
              <a:t> </a:t>
            </a:r>
            <a:r>
              <a:rPr lang="fr-FR" sz="3600" dirty="0" err="1">
                <a:solidFill>
                  <a:srgbClr val="000000"/>
                </a:solidFill>
                <a:latin typeface="Minion Pro"/>
              </a:rPr>
              <a:t>öğrenci</a:t>
            </a:r>
            <a:r>
              <a:rPr lang="fr-FR" sz="3600" dirty="0">
                <a:solidFill>
                  <a:srgbClr val="000000"/>
                </a:solidFill>
                <a:latin typeface="Minion Pro"/>
              </a:rPr>
              <a:t> </a:t>
            </a:r>
            <a:r>
              <a:rPr lang="fr-FR" sz="3600" dirty="0" err="1">
                <a:solidFill>
                  <a:srgbClr val="000000"/>
                </a:solidFill>
                <a:latin typeface="Minion Pro"/>
              </a:rPr>
              <a:t>duygularının</a:t>
            </a:r>
            <a:r>
              <a:rPr lang="fr-FR" sz="3600" dirty="0">
                <a:solidFill>
                  <a:srgbClr val="000000"/>
                </a:solidFill>
                <a:latin typeface="Minion Pro"/>
              </a:rPr>
              <a:t> </a:t>
            </a:r>
            <a:r>
              <a:rPr lang="fr-FR" sz="3600" dirty="0" err="1">
                <a:solidFill>
                  <a:srgbClr val="000000"/>
                </a:solidFill>
                <a:latin typeface="Minion Pro"/>
              </a:rPr>
              <a:t>kabul</a:t>
            </a:r>
            <a:r>
              <a:rPr lang="fr-FR" sz="3600" dirty="0">
                <a:solidFill>
                  <a:srgbClr val="000000"/>
                </a:solidFill>
                <a:latin typeface="Minion Pro"/>
              </a:rPr>
              <a:t> </a:t>
            </a:r>
            <a:r>
              <a:rPr lang="fr-FR" sz="3600" dirty="0" err="1">
                <a:solidFill>
                  <a:srgbClr val="000000"/>
                </a:solidFill>
                <a:latin typeface="Minion Pro"/>
              </a:rPr>
              <a:t>edilebilir</a:t>
            </a:r>
            <a:r>
              <a:rPr lang="fr-FR" sz="3600" dirty="0">
                <a:solidFill>
                  <a:srgbClr val="000000"/>
                </a:solidFill>
                <a:latin typeface="Minion Pro"/>
              </a:rPr>
              <a:t> </a:t>
            </a:r>
            <a:r>
              <a:rPr lang="fr-FR" sz="3600" dirty="0" err="1">
                <a:solidFill>
                  <a:srgbClr val="000000"/>
                </a:solidFill>
                <a:latin typeface="Minion Pro"/>
              </a:rPr>
              <a:t>olduğunu</a:t>
            </a:r>
            <a:r>
              <a:rPr lang="fr-FR" sz="3600" dirty="0">
                <a:solidFill>
                  <a:srgbClr val="000000"/>
                </a:solidFill>
                <a:latin typeface="Minion Pro"/>
              </a:rPr>
              <a:t> </a:t>
            </a:r>
            <a:r>
              <a:rPr lang="fr-FR" sz="3600" dirty="0" err="1">
                <a:solidFill>
                  <a:srgbClr val="000000"/>
                </a:solidFill>
                <a:latin typeface="Minion Pro"/>
              </a:rPr>
              <a:t>anlar</a:t>
            </a:r>
            <a:r>
              <a:rPr lang="fr-FR" sz="3600" dirty="0">
                <a:solidFill>
                  <a:srgbClr val="000000"/>
                </a:solidFill>
                <a:latin typeface="Minion Pro"/>
              </a:rPr>
              <a:t>, </a:t>
            </a:r>
            <a:r>
              <a:rPr lang="fr-FR" sz="3600" dirty="0" err="1">
                <a:solidFill>
                  <a:srgbClr val="000000"/>
                </a:solidFill>
                <a:latin typeface="Minion Pro"/>
              </a:rPr>
              <a:t>duygularını</a:t>
            </a:r>
            <a:r>
              <a:rPr lang="fr-FR" sz="3600" dirty="0">
                <a:solidFill>
                  <a:srgbClr val="000000"/>
                </a:solidFill>
                <a:latin typeface="Minion Pro"/>
              </a:rPr>
              <a:t> </a:t>
            </a:r>
            <a:r>
              <a:rPr lang="fr-FR" sz="3600" dirty="0" err="1">
                <a:solidFill>
                  <a:srgbClr val="000000"/>
                </a:solidFill>
                <a:latin typeface="Minion Pro"/>
              </a:rPr>
              <a:t>saklamaz</a:t>
            </a:r>
            <a:r>
              <a:rPr lang="fr-FR" sz="3600" dirty="0">
                <a:solidFill>
                  <a:srgbClr val="000000"/>
                </a:solidFill>
                <a:latin typeface="Minion Pro"/>
              </a:rPr>
              <a:t>, </a:t>
            </a:r>
            <a:r>
              <a:rPr lang="fr-FR" sz="3600" dirty="0" err="1">
                <a:solidFill>
                  <a:srgbClr val="000000"/>
                </a:solidFill>
                <a:latin typeface="Minion Pro"/>
              </a:rPr>
              <a:t>duygularını</a:t>
            </a:r>
            <a:r>
              <a:rPr lang="fr-FR" sz="3600" dirty="0">
                <a:solidFill>
                  <a:srgbClr val="000000"/>
                </a:solidFill>
                <a:latin typeface="Minion Pro"/>
              </a:rPr>
              <a:t> </a:t>
            </a:r>
            <a:r>
              <a:rPr lang="fr-FR" sz="3600" dirty="0" err="1">
                <a:solidFill>
                  <a:srgbClr val="000000"/>
                </a:solidFill>
                <a:latin typeface="Minion Pro"/>
              </a:rPr>
              <a:t>saklamaktan</a:t>
            </a:r>
            <a:r>
              <a:rPr lang="fr-FR" sz="3600" dirty="0">
                <a:solidFill>
                  <a:srgbClr val="000000"/>
                </a:solidFill>
                <a:latin typeface="Minion Pro"/>
              </a:rPr>
              <a:t> </a:t>
            </a:r>
            <a:r>
              <a:rPr lang="fr-FR" sz="3600" dirty="0" err="1">
                <a:solidFill>
                  <a:srgbClr val="000000"/>
                </a:solidFill>
                <a:latin typeface="Minion Pro"/>
              </a:rPr>
              <a:t>kaynaklanan</a:t>
            </a:r>
            <a:r>
              <a:rPr lang="fr-FR" sz="3600" dirty="0">
                <a:solidFill>
                  <a:srgbClr val="000000"/>
                </a:solidFill>
                <a:latin typeface="Minion Pro"/>
              </a:rPr>
              <a:t> </a:t>
            </a:r>
            <a:r>
              <a:rPr lang="fr-FR" sz="3600" dirty="0" err="1">
                <a:solidFill>
                  <a:srgbClr val="000000"/>
                </a:solidFill>
                <a:latin typeface="Minion Pro"/>
              </a:rPr>
              <a:t>gerilim</a:t>
            </a:r>
            <a:r>
              <a:rPr lang="fr-FR" sz="3600" dirty="0">
                <a:solidFill>
                  <a:srgbClr val="000000"/>
                </a:solidFill>
                <a:latin typeface="Minion Pro"/>
              </a:rPr>
              <a:t> </a:t>
            </a:r>
            <a:r>
              <a:rPr lang="fr-FR" sz="3600" dirty="0" err="1">
                <a:solidFill>
                  <a:srgbClr val="000000"/>
                </a:solidFill>
                <a:latin typeface="Minion Pro"/>
              </a:rPr>
              <a:t>ve</a:t>
            </a:r>
            <a:r>
              <a:rPr lang="fr-FR" sz="3600" dirty="0">
                <a:solidFill>
                  <a:srgbClr val="000000"/>
                </a:solidFill>
                <a:latin typeface="Minion Pro"/>
              </a:rPr>
              <a:t> </a:t>
            </a:r>
            <a:r>
              <a:rPr lang="fr-FR" sz="3600" dirty="0" err="1">
                <a:solidFill>
                  <a:srgbClr val="000000"/>
                </a:solidFill>
                <a:latin typeface="Minion Pro"/>
              </a:rPr>
              <a:t>kaygı</a:t>
            </a:r>
            <a:r>
              <a:rPr lang="fr-FR" sz="3600" dirty="0">
                <a:solidFill>
                  <a:srgbClr val="000000"/>
                </a:solidFill>
                <a:latin typeface="Minion Pro"/>
              </a:rPr>
              <a:t> </a:t>
            </a:r>
            <a:r>
              <a:rPr lang="fr-FR" sz="3600" dirty="0" err="1">
                <a:solidFill>
                  <a:srgbClr val="000000"/>
                </a:solidFill>
                <a:latin typeface="Minion Pro"/>
              </a:rPr>
              <a:t>azalır</a:t>
            </a:r>
            <a:r>
              <a:rPr lang="fr-FR" sz="3600" dirty="0">
                <a:solidFill>
                  <a:srgbClr val="000000"/>
                </a:solidFill>
                <a:latin typeface="Minion Pro"/>
              </a:rPr>
              <a:t>. </a:t>
            </a:r>
            <a:r>
              <a:rPr lang="fr-FR" sz="3600" dirty="0" err="1">
                <a:solidFill>
                  <a:srgbClr val="000000"/>
                </a:solidFill>
                <a:latin typeface="Minion Pro"/>
              </a:rPr>
              <a:t>Ayrıca</a:t>
            </a:r>
            <a:r>
              <a:rPr lang="fr-FR" sz="3600" dirty="0">
                <a:solidFill>
                  <a:srgbClr val="000000"/>
                </a:solidFill>
                <a:latin typeface="Minion Pro"/>
              </a:rPr>
              <a:t> </a:t>
            </a:r>
            <a:r>
              <a:rPr lang="fr-FR" sz="3600" dirty="0" err="1">
                <a:solidFill>
                  <a:srgbClr val="000000"/>
                </a:solidFill>
                <a:latin typeface="Minion Pro"/>
              </a:rPr>
              <a:t>karışık</a:t>
            </a:r>
            <a:r>
              <a:rPr lang="fr-FR" sz="3600" dirty="0">
                <a:solidFill>
                  <a:srgbClr val="000000"/>
                </a:solidFill>
                <a:latin typeface="Minion Pro"/>
              </a:rPr>
              <a:t> </a:t>
            </a:r>
            <a:r>
              <a:rPr lang="fr-FR" sz="3600" dirty="0" err="1">
                <a:solidFill>
                  <a:srgbClr val="000000"/>
                </a:solidFill>
                <a:latin typeface="Minion Pro"/>
              </a:rPr>
              <a:t>olan</a:t>
            </a:r>
            <a:r>
              <a:rPr lang="fr-FR" sz="3600" dirty="0">
                <a:solidFill>
                  <a:srgbClr val="000000"/>
                </a:solidFill>
                <a:latin typeface="Minion Pro"/>
              </a:rPr>
              <a:t> </a:t>
            </a:r>
            <a:r>
              <a:rPr lang="fr-FR" sz="3600" dirty="0" err="1">
                <a:solidFill>
                  <a:srgbClr val="000000"/>
                </a:solidFill>
                <a:latin typeface="Minion Pro"/>
              </a:rPr>
              <a:t>duyguları</a:t>
            </a:r>
            <a:r>
              <a:rPr lang="fr-FR" sz="3600" dirty="0">
                <a:solidFill>
                  <a:srgbClr val="000000"/>
                </a:solidFill>
                <a:latin typeface="Minion Pro"/>
              </a:rPr>
              <a:t> </a:t>
            </a:r>
            <a:r>
              <a:rPr lang="fr-FR" sz="3600" dirty="0" err="1">
                <a:solidFill>
                  <a:srgbClr val="000000"/>
                </a:solidFill>
                <a:latin typeface="Minion Pro"/>
              </a:rPr>
              <a:t>netleşir</a:t>
            </a:r>
            <a:r>
              <a:rPr lang="fr-FR" sz="3600" dirty="0">
                <a:solidFill>
                  <a:srgbClr val="000000"/>
                </a:solidFill>
                <a:latin typeface="Minion Pro"/>
              </a:rPr>
              <a:t>.</a:t>
            </a:r>
            <a:endParaRPr lang="fr-FR" sz="3600" dirty="0"/>
          </a:p>
        </p:txBody>
      </p:sp>
      <p:pic>
        <p:nvPicPr>
          <p:cNvPr id="3" name="Resim 2">
            <a:extLst>
              <a:ext uri="{FF2B5EF4-FFF2-40B4-BE49-F238E27FC236}">
                <a16:creationId xmlns:a16="http://schemas.microsoft.com/office/drawing/2014/main" id="{033CCB58-9438-48CD-B968-81469C9CF224}"/>
              </a:ext>
            </a:extLst>
          </p:cNvPr>
          <p:cNvPicPr>
            <a:picLocks noChangeAspect="1"/>
          </p:cNvPicPr>
          <p:nvPr/>
        </p:nvPicPr>
        <p:blipFill>
          <a:blip r:embed="rId2"/>
          <a:stretch>
            <a:fillRect/>
          </a:stretch>
        </p:blipFill>
        <p:spPr>
          <a:xfrm>
            <a:off x="1762539" y="4770783"/>
            <a:ext cx="5685183" cy="2087217"/>
          </a:xfrm>
          <a:prstGeom prst="rect">
            <a:avLst/>
          </a:prstGeom>
        </p:spPr>
      </p:pic>
      <p:pic>
        <p:nvPicPr>
          <p:cNvPr id="4" name="Resim 3">
            <a:extLst>
              <a:ext uri="{FF2B5EF4-FFF2-40B4-BE49-F238E27FC236}">
                <a16:creationId xmlns:a16="http://schemas.microsoft.com/office/drawing/2014/main" id="{FBD93906-D9C8-47D7-BD7B-CFCEA1702EC5}"/>
              </a:ext>
            </a:extLst>
          </p:cNvPr>
          <p:cNvPicPr>
            <a:picLocks noChangeAspect="1"/>
          </p:cNvPicPr>
          <p:nvPr/>
        </p:nvPicPr>
        <p:blipFill>
          <a:blip r:embed="rId3"/>
          <a:stretch>
            <a:fillRect/>
          </a:stretch>
        </p:blipFill>
        <p:spPr>
          <a:xfrm>
            <a:off x="8881234" y="4770783"/>
            <a:ext cx="2619375" cy="1743075"/>
          </a:xfrm>
          <a:prstGeom prst="rect">
            <a:avLst/>
          </a:prstGeom>
        </p:spPr>
      </p:pic>
    </p:spTree>
    <p:extLst>
      <p:ext uri="{BB962C8B-B14F-4D97-AF65-F5344CB8AC3E}">
        <p14:creationId xmlns:p14="http://schemas.microsoft.com/office/powerpoint/2010/main" val="30758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0B1D293-0526-47DE-9002-982B32EFE346}"/>
              </a:ext>
            </a:extLst>
          </p:cNvPr>
          <p:cNvSpPr/>
          <p:nvPr/>
        </p:nvSpPr>
        <p:spPr>
          <a:xfrm>
            <a:off x="0" y="0"/>
            <a:ext cx="9899374" cy="7109639"/>
          </a:xfrm>
          <a:prstGeom prst="rect">
            <a:avLst/>
          </a:prstGeom>
        </p:spPr>
        <p:txBody>
          <a:bodyPr wrap="square">
            <a:spAutoFit/>
          </a:bodyPr>
          <a:lstStyle/>
          <a:p>
            <a:pPr algn="r"/>
            <a:r>
              <a:rPr lang="fr-FR" i="1" dirty="0" err="1">
                <a:solidFill>
                  <a:srgbClr val="000000"/>
                </a:solidFill>
                <a:latin typeface="Calibri" panose="020F0502020204030204" pitchFamily="34" charset="0"/>
              </a:rPr>
              <a:t>Okulda</a:t>
            </a:r>
            <a:r>
              <a:rPr lang="fr-FR" i="1" dirty="0">
                <a:solidFill>
                  <a:srgbClr val="000000"/>
                </a:solidFill>
                <a:latin typeface="Calibri" panose="020F0502020204030204" pitchFamily="34" charset="0"/>
              </a:rPr>
              <a:t> </a:t>
            </a:r>
            <a:r>
              <a:rPr lang="fr-FR" i="1" dirty="0" err="1">
                <a:solidFill>
                  <a:srgbClr val="000000"/>
                </a:solidFill>
                <a:latin typeface="Calibri" panose="020F0502020204030204" pitchFamily="34" charset="0"/>
              </a:rPr>
              <a:t>İletişim</a:t>
            </a:r>
            <a:r>
              <a:rPr lang="fr-FR" i="1" dirty="0">
                <a:solidFill>
                  <a:srgbClr val="000000"/>
                </a:solidFill>
                <a:latin typeface="Calibri" panose="020F0502020204030204" pitchFamily="34" charset="0"/>
              </a:rPr>
              <a:t> </a:t>
            </a:r>
            <a:endParaRPr lang="fr-FR" dirty="0">
              <a:solidFill>
                <a:srgbClr val="000000"/>
              </a:solidFill>
              <a:latin typeface="Calibri" panose="020F0502020204030204" pitchFamily="34" charset="0"/>
            </a:endParaRPr>
          </a:p>
          <a:p>
            <a:pPr algn="just"/>
            <a:r>
              <a:rPr lang="fr-FR" sz="2800" b="1" i="1" dirty="0" err="1">
                <a:solidFill>
                  <a:srgbClr val="000000"/>
                </a:solidFill>
                <a:latin typeface="Myriad Pro"/>
              </a:rPr>
              <a:t>Öğretmenin</a:t>
            </a:r>
            <a:r>
              <a:rPr lang="fr-FR" sz="2800" b="1" i="1" dirty="0">
                <a:solidFill>
                  <a:srgbClr val="000000"/>
                </a:solidFill>
                <a:latin typeface="Myriad Pro"/>
              </a:rPr>
              <a:t> </a:t>
            </a:r>
            <a:r>
              <a:rPr lang="fr-FR" sz="2800" b="1" i="1" dirty="0" err="1">
                <a:solidFill>
                  <a:srgbClr val="000000"/>
                </a:solidFill>
                <a:latin typeface="Myriad Pro"/>
              </a:rPr>
              <a:t>Özellikleri</a:t>
            </a:r>
            <a:r>
              <a:rPr lang="fr-FR" sz="2800" b="1" i="1" dirty="0">
                <a:solidFill>
                  <a:srgbClr val="000000"/>
                </a:solidFill>
                <a:latin typeface="Myriad Pro"/>
              </a:rPr>
              <a:t> </a:t>
            </a:r>
            <a:endParaRPr lang="fr-FR" sz="2800" dirty="0">
              <a:solidFill>
                <a:srgbClr val="000000"/>
              </a:solidFill>
              <a:latin typeface="Myriad Pro"/>
            </a:endParaRPr>
          </a:p>
          <a:p>
            <a:pPr algn="just"/>
            <a:r>
              <a:rPr lang="fr-FR" sz="2800" dirty="0" err="1">
                <a:solidFill>
                  <a:srgbClr val="000000"/>
                </a:solidFill>
                <a:latin typeface="Minion Pro"/>
              </a:rPr>
              <a:t>Etkili</a:t>
            </a:r>
            <a:r>
              <a:rPr lang="fr-FR" sz="2800" dirty="0">
                <a:solidFill>
                  <a:srgbClr val="000000"/>
                </a:solidFill>
                <a:latin typeface="Minion Pro"/>
              </a:rPr>
              <a:t> </a:t>
            </a:r>
            <a:r>
              <a:rPr lang="fr-FR" sz="2800" dirty="0" err="1">
                <a:solidFill>
                  <a:srgbClr val="000000"/>
                </a:solidFill>
                <a:latin typeface="Minion Pro"/>
              </a:rPr>
              <a:t>öğretmen</a:t>
            </a:r>
            <a:r>
              <a:rPr lang="fr-FR" sz="2800" dirty="0">
                <a:solidFill>
                  <a:srgbClr val="000000"/>
                </a:solidFill>
                <a:latin typeface="Minion Pro"/>
              </a:rPr>
              <a:t> </a:t>
            </a:r>
            <a:r>
              <a:rPr lang="fr-FR" sz="2800" dirty="0" err="1">
                <a:solidFill>
                  <a:srgbClr val="000000"/>
                </a:solidFill>
                <a:latin typeface="Minion Pro"/>
              </a:rPr>
              <a:t>davranışlarına</a:t>
            </a:r>
            <a:r>
              <a:rPr lang="fr-FR" sz="2800" dirty="0">
                <a:solidFill>
                  <a:srgbClr val="000000"/>
                </a:solidFill>
                <a:latin typeface="Minion Pro"/>
              </a:rPr>
              <a:t> </a:t>
            </a:r>
            <a:r>
              <a:rPr lang="fr-FR" sz="2800" dirty="0" err="1">
                <a:solidFill>
                  <a:srgbClr val="000000"/>
                </a:solidFill>
                <a:latin typeface="Minion Pro"/>
              </a:rPr>
              <a:t>ilişkin</a:t>
            </a:r>
            <a:r>
              <a:rPr lang="fr-FR" sz="2800" dirty="0">
                <a:solidFill>
                  <a:srgbClr val="000000"/>
                </a:solidFill>
                <a:latin typeface="Minion Pro"/>
              </a:rPr>
              <a:t> </a:t>
            </a:r>
            <a:r>
              <a:rPr lang="fr-FR" sz="2800" dirty="0" err="1">
                <a:solidFill>
                  <a:srgbClr val="000000"/>
                </a:solidFill>
                <a:latin typeface="Minion Pro"/>
              </a:rPr>
              <a:t>uygulamalı</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yaklaşımı</a:t>
            </a:r>
            <a:r>
              <a:rPr lang="fr-FR" sz="2800" dirty="0">
                <a:solidFill>
                  <a:srgbClr val="000000"/>
                </a:solidFill>
                <a:latin typeface="Minion Pro"/>
              </a:rPr>
              <a:t> </a:t>
            </a:r>
            <a:r>
              <a:rPr lang="fr-FR" sz="2800" dirty="0" err="1">
                <a:solidFill>
                  <a:srgbClr val="000000"/>
                </a:solidFill>
                <a:latin typeface="Minion Pro"/>
              </a:rPr>
              <a:t>benimseyen</a:t>
            </a:r>
            <a:r>
              <a:rPr lang="fr-FR" sz="2800" dirty="0">
                <a:solidFill>
                  <a:srgbClr val="000000"/>
                </a:solidFill>
                <a:latin typeface="Minion Pro"/>
              </a:rPr>
              <a:t> </a:t>
            </a:r>
            <a:r>
              <a:rPr lang="fr-FR" sz="2800" dirty="0" err="1">
                <a:solidFill>
                  <a:srgbClr val="000000"/>
                </a:solidFill>
                <a:latin typeface="Minion Pro"/>
              </a:rPr>
              <a:t>Fontana’nın</a:t>
            </a:r>
            <a:r>
              <a:rPr lang="fr-FR" sz="2800" dirty="0">
                <a:solidFill>
                  <a:srgbClr val="000000"/>
                </a:solidFill>
                <a:latin typeface="Minion Pro"/>
              </a:rPr>
              <a:t> </a:t>
            </a:r>
            <a:r>
              <a:rPr lang="fr-FR" sz="2800" dirty="0" err="1">
                <a:solidFill>
                  <a:srgbClr val="000000"/>
                </a:solidFill>
                <a:latin typeface="Minion Pro"/>
              </a:rPr>
              <a:t>etkili</a:t>
            </a:r>
            <a:r>
              <a:rPr lang="fr-FR" sz="2800" dirty="0">
                <a:solidFill>
                  <a:srgbClr val="000000"/>
                </a:solidFill>
                <a:latin typeface="Minion Pro"/>
              </a:rPr>
              <a:t> </a:t>
            </a:r>
            <a:r>
              <a:rPr lang="fr-FR" sz="2800" dirty="0" err="1">
                <a:solidFill>
                  <a:srgbClr val="000000"/>
                </a:solidFill>
                <a:latin typeface="Minion Pro"/>
              </a:rPr>
              <a:t>sınıf</a:t>
            </a:r>
            <a:r>
              <a:rPr lang="fr-FR" sz="2800" dirty="0">
                <a:solidFill>
                  <a:srgbClr val="000000"/>
                </a:solidFill>
                <a:latin typeface="Minion Pro"/>
              </a:rPr>
              <a:t> </a:t>
            </a:r>
            <a:r>
              <a:rPr lang="fr-FR" sz="2800" dirty="0" err="1">
                <a:solidFill>
                  <a:srgbClr val="000000"/>
                </a:solidFill>
                <a:latin typeface="Minion Pro"/>
              </a:rPr>
              <a:t>yöneticileri</a:t>
            </a:r>
            <a:r>
              <a:rPr lang="fr-FR" sz="2800" dirty="0">
                <a:solidFill>
                  <a:srgbClr val="000000"/>
                </a:solidFill>
                <a:latin typeface="Minion Pro"/>
              </a:rPr>
              <a:t> </a:t>
            </a:r>
            <a:r>
              <a:rPr lang="fr-FR" sz="2800" dirty="0" err="1">
                <a:solidFill>
                  <a:srgbClr val="000000"/>
                </a:solidFill>
                <a:latin typeface="Minion Pro"/>
              </a:rPr>
              <a:t>olacak</a:t>
            </a:r>
            <a:r>
              <a:rPr lang="fr-FR" sz="2800" dirty="0">
                <a:solidFill>
                  <a:srgbClr val="000000"/>
                </a:solidFill>
                <a:latin typeface="Minion Pro"/>
              </a:rPr>
              <a:t> </a:t>
            </a:r>
            <a:r>
              <a:rPr lang="fr-FR" sz="2800" dirty="0" err="1">
                <a:solidFill>
                  <a:srgbClr val="000000"/>
                </a:solidFill>
                <a:latin typeface="Minion Pro"/>
              </a:rPr>
              <a:t>öğretmenlere</a:t>
            </a:r>
            <a:r>
              <a:rPr lang="fr-FR" sz="2800" dirty="0">
                <a:solidFill>
                  <a:srgbClr val="000000"/>
                </a:solidFill>
                <a:latin typeface="Minion Pro"/>
              </a:rPr>
              <a:t> </a:t>
            </a:r>
            <a:r>
              <a:rPr lang="fr-FR" sz="2800" dirty="0" err="1">
                <a:solidFill>
                  <a:srgbClr val="000000"/>
                </a:solidFill>
                <a:latin typeface="Minion Pro"/>
              </a:rPr>
              <a:t>önerdiği</a:t>
            </a:r>
            <a:r>
              <a:rPr lang="fr-FR" sz="2800" dirty="0">
                <a:solidFill>
                  <a:srgbClr val="000000"/>
                </a:solidFill>
                <a:latin typeface="Minion Pro"/>
              </a:rPr>
              <a:t> </a:t>
            </a:r>
            <a:r>
              <a:rPr lang="fr-FR" sz="2800" dirty="0" err="1">
                <a:solidFill>
                  <a:srgbClr val="000000"/>
                </a:solidFill>
                <a:latin typeface="Minion Pro"/>
              </a:rPr>
              <a:t>temel</a:t>
            </a:r>
            <a:r>
              <a:rPr lang="fr-FR" sz="2800" dirty="0">
                <a:solidFill>
                  <a:srgbClr val="000000"/>
                </a:solidFill>
                <a:latin typeface="Minion Pro"/>
              </a:rPr>
              <a:t> </a:t>
            </a:r>
            <a:r>
              <a:rPr lang="fr-FR" sz="2800" dirty="0" err="1">
                <a:solidFill>
                  <a:srgbClr val="000000"/>
                </a:solidFill>
                <a:latin typeface="Minion Pro"/>
              </a:rPr>
              <a:t>kurallar</a:t>
            </a:r>
            <a:r>
              <a:rPr lang="fr-FR" sz="2800" dirty="0">
                <a:solidFill>
                  <a:srgbClr val="000000"/>
                </a:solidFill>
                <a:latin typeface="Minion Pro"/>
              </a:rPr>
              <a:t> </a:t>
            </a:r>
            <a:r>
              <a:rPr lang="tr-TR" sz="2800" dirty="0">
                <a:solidFill>
                  <a:srgbClr val="000000"/>
                </a:solidFill>
                <a:latin typeface="Minion Pro"/>
              </a:rPr>
              <a:t> şunlardır</a:t>
            </a:r>
            <a:r>
              <a:rPr lang="fr-FR" sz="2800" dirty="0">
                <a:solidFill>
                  <a:srgbClr val="000000"/>
                </a:solidFill>
                <a:latin typeface="Minion Pro"/>
              </a:rPr>
              <a:t>: </a:t>
            </a:r>
          </a:p>
          <a:p>
            <a:r>
              <a:rPr lang="fr-FR" sz="2800" b="1" dirty="0" err="1">
                <a:solidFill>
                  <a:srgbClr val="000000"/>
                </a:solidFill>
                <a:latin typeface="Minion Pro"/>
              </a:rPr>
              <a:t>Dakik</a:t>
            </a:r>
            <a:r>
              <a:rPr lang="fr-FR" sz="2800" b="1" dirty="0">
                <a:solidFill>
                  <a:srgbClr val="000000"/>
                </a:solidFill>
                <a:latin typeface="Minion Pro"/>
              </a:rPr>
              <a:t> </a:t>
            </a:r>
            <a:r>
              <a:rPr lang="fr-FR" sz="2800" b="1" dirty="0" err="1">
                <a:solidFill>
                  <a:srgbClr val="000000"/>
                </a:solidFill>
                <a:latin typeface="Minion Pro"/>
              </a:rPr>
              <a:t>olun</a:t>
            </a:r>
            <a:r>
              <a:rPr lang="fr-FR" sz="2800" b="1" dirty="0">
                <a:solidFill>
                  <a:srgbClr val="000000"/>
                </a:solidFill>
                <a:latin typeface="Minion Pro"/>
              </a:rPr>
              <a:t>: </a:t>
            </a:r>
            <a:r>
              <a:rPr lang="fr-FR" sz="2800" dirty="0" err="1">
                <a:solidFill>
                  <a:srgbClr val="000000"/>
                </a:solidFill>
                <a:latin typeface="Minion Pro"/>
              </a:rPr>
              <a:t>Çoğu</a:t>
            </a:r>
            <a:r>
              <a:rPr lang="fr-FR" sz="2800" dirty="0">
                <a:solidFill>
                  <a:srgbClr val="000000"/>
                </a:solidFill>
                <a:latin typeface="Minion Pro"/>
              </a:rPr>
              <a:t> </a:t>
            </a:r>
            <a:r>
              <a:rPr lang="fr-FR" sz="2800" dirty="0" err="1">
                <a:solidFill>
                  <a:srgbClr val="000000"/>
                </a:solidFill>
                <a:latin typeface="Minion Pro"/>
              </a:rPr>
              <a:t>sınıf</a:t>
            </a:r>
            <a:r>
              <a:rPr lang="fr-FR" sz="2800" dirty="0">
                <a:solidFill>
                  <a:srgbClr val="000000"/>
                </a:solidFill>
                <a:latin typeface="Minion Pro"/>
              </a:rPr>
              <a:t> </a:t>
            </a:r>
            <a:r>
              <a:rPr lang="fr-FR" sz="2800" dirty="0" err="1">
                <a:solidFill>
                  <a:srgbClr val="000000"/>
                </a:solidFill>
                <a:latin typeface="Minion Pro"/>
              </a:rPr>
              <a:t>sorunları</a:t>
            </a:r>
            <a:r>
              <a:rPr lang="fr-FR" sz="2800" dirty="0">
                <a:solidFill>
                  <a:srgbClr val="000000"/>
                </a:solidFill>
                <a:latin typeface="Minion Pro"/>
              </a:rPr>
              <a:t> </a:t>
            </a:r>
            <a:r>
              <a:rPr lang="fr-FR" sz="2800" dirty="0" err="1">
                <a:solidFill>
                  <a:srgbClr val="000000"/>
                </a:solidFill>
                <a:latin typeface="Minion Pro"/>
              </a:rPr>
              <a:t>öğretmenin</a:t>
            </a:r>
            <a:r>
              <a:rPr lang="fr-FR" sz="2800" dirty="0">
                <a:solidFill>
                  <a:srgbClr val="000000"/>
                </a:solidFill>
                <a:latin typeface="Minion Pro"/>
              </a:rPr>
              <a:t> </a:t>
            </a:r>
            <a:r>
              <a:rPr lang="fr-FR" sz="2800" dirty="0" err="1">
                <a:solidFill>
                  <a:srgbClr val="000000"/>
                </a:solidFill>
                <a:latin typeface="Minion Pro"/>
              </a:rPr>
              <a:t>sınıfa</a:t>
            </a:r>
            <a:r>
              <a:rPr lang="fr-FR" sz="2800" dirty="0">
                <a:solidFill>
                  <a:srgbClr val="000000"/>
                </a:solidFill>
                <a:latin typeface="Minion Pro"/>
              </a:rPr>
              <a:t> </a:t>
            </a:r>
            <a:r>
              <a:rPr lang="fr-FR" sz="2800" dirty="0" err="1">
                <a:solidFill>
                  <a:srgbClr val="000000"/>
                </a:solidFill>
                <a:latin typeface="Minion Pro"/>
              </a:rPr>
              <a:t>geç</a:t>
            </a:r>
            <a:r>
              <a:rPr lang="fr-FR" sz="2800" dirty="0">
                <a:solidFill>
                  <a:srgbClr val="000000"/>
                </a:solidFill>
                <a:latin typeface="Minion Pro"/>
              </a:rPr>
              <a:t> </a:t>
            </a:r>
            <a:r>
              <a:rPr lang="fr-FR" sz="2800" dirty="0" err="1">
                <a:solidFill>
                  <a:srgbClr val="000000"/>
                </a:solidFill>
                <a:latin typeface="Minion Pro"/>
              </a:rPr>
              <a:t>gelmesi</a:t>
            </a:r>
            <a:r>
              <a:rPr lang="fr-FR" sz="2800" dirty="0">
                <a:solidFill>
                  <a:srgbClr val="000000"/>
                </a:solidFill>
                <a:latin typeface="Minion Pro"/>
              </a:rPr>
              <a:t> ile </a:t>
            </a:r>
            <a:r>
              <a:rPr lang="fr-FR" sz="2800" dirty="0" err="1">
                <a:solidFill>
                  <a:srgbClr val="000000"/>
                </a:solidFill>
                <a:latin typeface="Minion Pro"/>
              </a:rPr>
              <a:t>başlar</a:t>
            </a:r>
            <a:r>
              <a:rPr lang="fr-FR" sz="2800"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zamanında</a:t>
            </a:r>
            <a:r>
              <a:rPr lang="fr-FR" sz="2800" dirty="0">
                <a:solidFill>
                  <a:srgbClr val="000000"/>
                </a:solidFill>
                <a:latin typeface="Minion Pro"/>
              </a:rPr>
              <a:t> </a:t>
            </a:r>
            <a:r>
              <a:rPr lang="fr-FR" sz="2800" dirty="0" err="1">
                <a:solidFill>
                  <a:srgbClr val="000000"/>
                </a:solidFill>
                <a:latin typeface="Minion Pro"/>
              </a:rPr>
              <a:t>gelmeniz</a:t>
            </a:r>
            <a:r>
              <a:rPr lang="fr-FR" sz="2800" dirty="0">
                <a:solidFill>
                  <a:srgbClr val="000000"/>
                </a:solidFill>
                <a:latin typeface="Minion Pro"/>
              </a:rPr>
              <a:t> </a:t>
            </a:r>
            <a:r>
              <a:rPr lang="fr-FR" sz="2800" dirty="0" err="1">
                <a:solidFill>
                  <a:srgbClr val="000000"/>
                </a:solidFill>
                <a:latin typeface="Minion Pro"/>
              </a:rPr>
              <a:t>öğrenciyi</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dersi</a:t>
            </a:r>
            <a:r>
              <a:rPr lang="fr-FR" sz="2800" dirty="0">
                <a:solidFill>
                  <a:srgbClr val="000000"/>
                </a:solidFill>
                <a:latin typeface="Minion Pro"/>
              </a:rPr>
              <a:t> </a:t>
            </a:r>
            <a:r>
              <a:rPr lang="fr-FR" sz="2800" dirty="0" err="1">
                <a:solidFill>
                  <a:srgbClr val="000000"/>
                </a:solidFill>
                <a:latin typeface="Minion Pro"/>
              </a:rPr>
              <a:t>önemsediğiniz</a:t>
            </a:r>
            <a:r>
              <a:rPr lang="fr-FR" sz="2800" dirty="0">
                <a:solidFill>
                  <a:srgbClr val="000000"/>
                </a:solidFill>
                <a:latin typeface="Minion Pro"/>
              </a:rPr>
              <a:t> </a:t>
            </a:r>
            <a:r>
              <a:rPr lang="fr-FR" sz="2800" dirty="0" err="1">
                <a:solidFill>
                  <a:srgbClr val="000000"/>
                </a:solidFill>
                <a:latin typeface="Minion Pro"/>
              </a:rPr>
              <a:t>görüntüsünü</a:t>
            </a:r>
            <a:r>
              <a:rPr lang="fr-FR" sz="2800" dirty="0">
                <a:solidFill>
                  <a:srgbClr val="000000"/>
                </a:solidFill>
                <a:latin typeface="Minion Pro"/>
              </a:rPr>
              <a:t> </a:t>
            </a:r>
            <a:r>
              <a:rPr lang="fr-FR" sz="2800" dirty="0" err="1">
                <a:solidFill>
                  <a:srgbClr val="000000"/>
                </a:solidFill>
                <a:latin typeface="Minion Pro"/>
              </a:rPr>
              <a:t>verir</a:t>
            </a:r>
            <a:r>
              <a:rPr lang="fr-FR" sz="2800" dirty="0">
                <a:solidFill>
                  <a:srgbClr val="000000"/>
                </a:solidFill>
                <a:latin typeface="Minion Pro"/>
              </a:rPr>
              <a:t>. </a:t>
            </a:r>
          </a:p>
          <a:p>
            <a:r>
              <a:rPr lang="fr-FR" sz="2800" b="1" dirty="0" err="1">
                <a:solidFill>
                  <a:srgbClr val="000000"/>
                </a:solidFill>
                <a:latin typeface="Minion Pro"/>
              </a:rPr>
              <a:t>İyi</a:t>
            </a:r>
            <a:r>
              <a:rPr lang="fr-FR" sz="2800" b="1" dirty="0">
                <a:solidFill>
                  <a:srgbClr val="000000"/>
                </a:solidFill>
                <a:latin typeface="Minion Pro"/>
              </a:rPr>
              <a:t> </a:t>
            </a:r>
            <a:r>
              <a:rPr lang="fr-FR" sz="2800" b="1" dirty="0" err="1">
                <a:solidFill>
                  <a:srgbClr val="000000"/>
                </a:solidFill>
                <a:latin typeface="Minion Pro"/>
              </a:rPr>
              <a:t>hazırlanın</a:t>
            </a:r>
            <a:r>
              <a:rPr lang="fr-FR" sz="2800" b="1"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iyi</a:t>
            </a:r>
            <a:r>
              <a:rPr lang="fr-FR" sz="2800" dirty="0">
                <a:solidFill>
                  <a:srgbClr val="000000"/>
                </a:solidFill>
                <a:latin typeface="Minion Pro"/>
              </a:rPr>
              <a:t> </a:t>
            </a:r>
            <a:r>
              <a:rPr lang="fr-FR" sz="2800" dirty="0" err="1">
                <a:solidFill>
                  <a:srgbClr val="000000"/>
                </a:solidFill>
                <a:latin typeface="Minion Pro"/>
              </a:rPr>
              <a:t>hazırlanmak</a:t>
            </a:r>
            <a:r>
              <a:rPr lang="fr-FR" sz="2800" dirty="0">
                <a:solidFill>
                  <a:srgbClr val="000000"/>
                </a:solidFill>
                <a:latin typeface="Minion Pro"/>
              </a:rPr>
              <a:t>, </a:t>
            </a:r>
            <a:r>
              <a:rPr lang="fr-FR" sz="2800" dirty="0" err="1">
                <a:solidFill>
                  <a:srgbClr val="000000"/>
                </a:solidFill>
                <a:latin typeface="Minion Pro"/>
              </a:rPr>
              <a:t>öğretim</a:t>
            </a:r>
            <a:r>
              <a:rPr lang="fr-FR" sz="2800" dirty="0">
                <a:solidFill>
                  <a:srgbClr val="000000"/>
                </a:solidFill>
                <a:latin typeface="Minion Pro"/>
              </a:rPr>
              <a:t> </a:t>
            </a:r>
            <a:r>
              <a:rPr lang="fr-FR" sz="2800" dirty="0" err="1">
                <a:solidFill>
                  <a:srgbClr val="000000"/>
                </a:solidFill>
                <a:latin typeface="Minion Pro"/>
              </a:rPr>
              <a:t>hedeflerine</a:t>
            </a:r>
            <a:r>
              <a:rPr lang="fr-FR" sz="2800" dirty="0">
                <a:solidFill>
                  <a:srgbClr val="000000"/>
                </a:solidFill>
                <a:latin typeface="Minion Pro"/>
              </a:rPr>
              <a:t> </a:t>
            </a:r>
            <a:r>
              <a:rPr lang="fr-FR" sz="2800" dirty="0" err="1">
                <a:solidFill>
                  <a:srgbClr val="000000"/>
                </a:solidFill>
                <a:latin typeface="Minion Pro"/>
              </a:rPr>
              <a:t>ulaşmak</a:t>
            </a:r>
            <a:r>
              <a:rPr lang="fr-FR" sz="2800" dirty="0">
                <a:solidFill>
                  <a:srgbClr val="000000"/>
                </a:solidFill>
                <a:latin typeface="Minion Pro"/>
              </a:rPr>
              <a:t> </a:t>
            </a:r>
            <a:r>
              <a:rPr lang="fr-FR" sz="2800" dirty="0" err="1">
                <a:solidFill>
                  <a:srgbClr val="000000"/>
                </a:solidFill>
                <a:latin typeface="Minion Pro"/>
              </a:rPr>
              <a:t>için</a:t>
            </a:r>
            <a:r>
              <a:rPr lang="fr-FR" sz="2800" dirty="0">
                <a:solidFill>
                  <a:srgbClr val="000000"/>
                </a:solidFill>
                <a:latin typeface="Minion Pro"/>
              </a:rPr>
              <a:t> </a:t>
            </a:r>
            <a:r>
              <a:rPr lang="fr-FR" sz="2800" dirty="0" err="1">
                <a:solidFill>
                  <a:srgbClr val="000000"/>
                </a:solidFill>
                <a:latin typeface="Minion Pro"/>
              </a:rPr>
              <a:t>önemlidir</a:t>
            </a:r>
            <a:r>
              <a:rPr lang="fr-FR" sz="2800" dirty="0">
                <a:solidFill>
                  <a:srgbClr val="000000"/>
                </a:solidFill>
                <a:latin typeface="Minion Pro"/>
              </a:rPr>
              <a:t>. </a:t>
            </a:r>
            <a:r>
              <a:rPr lang="fr-FR" sz="2800" dirty="0" err="1">
                <a:solidFill>
                  <a:srgbClr val="000000"/>
                </a:solidFill>
                <a:latin typeface="Minion Pro"/>
              </a:rPr>
              <a:t>Öğrenci</a:t>
            </a:r>
            <a:r>
              <a:rPr lang="fr-FR" sz="2800" dirty="0">
                <a:solidFill>
                  <a:srgbClr val="000000"/>
                </a:solidFill>
                <a:latin typeface="Minion Pro"/>
              </a:rPr>
              <a:t> </a:t>
            </a:r>
            <a:r>
              <a:rPr lang="fr-FR" sz="2800" dirty="0" err="1">
                <a:solidFill>
                  <a:srgbClr val="000000"/>
                </a:solidFill>
                <a:latin typeface="Minion Pro"/>
              </a:rPr>
              <a:t>öğrenmek</a:t>
            </a:r>
            <a:r>
              <a:rPr lang="fr-FR" sz="2800" dirty="0">
                <a:solidFill>
                  <a:srgbClr val="000000"/>
                </a:solidFill>
                <a:latin typeface="Minion Pro"/>
              </a:rPr>
              <a:t> </a:t>
            </a:r>
            <a:r>
              <a:rPr lang="fr-FR" sz="2800" dirty="0" err="1">
                <a:solidFill>
                  <a:srgbClr val="000000"/>
                </a:solidFill>
                <a:latin typeface="Minion Pro"/>
              </a:rPr>
              <a:t>için</a:t>
            </a:r>
            <a:r>
              <a:rPr lang="fr-FR" sz="2800" dirty="0">
                <a:solidFill>
                  <a:srgbClr val="000000"/>
                </a:solidFill>
                <a:latin typeface="Minion Pro"/>
              </a:rPr>
              <a:t> </a:t>
            </a:r>
            <a:r>
              <a:rPr lang="fr-FR" sz="2800" dirty="0" err="1">
                <a:solidFill>
                  <a:srgbClr val="000000"/>
                </a:solidFill>
                <a:latin typeface="Minion Pro"/>
              </a:rPr>
              <a:t>oradadır</a:t>
            </a:r>
            <a:r>
              <a:rPr lang="fr-FR" sz="2800" dirty="0">
                <a:solidFill>
                  <a:srgbClr val="000000"/>
                </a:solidFill>
                <a:latin typeface="Minion Pro"/>
              </a:rPr>
              <a:t>. </a:t>
            </a:r>
            <a:r>
              <a:rPr lang="fr-FR" sz="2800" dirty="0" err="1">
                <a:solidFill>
                  <a:srgbClr val="000000"/>
                </a:solidFill>
                <a:latin typeface="Minion Pro"/>
              </a:rPr>
              <a:t>Öğrenme</a:t>
            </a:r>
            <a:r>
              <a:rPr lang="fr-FR" sz="2800" dirty="0">
                <a:solidFill>
                  <a:srgbClr val="000000"/>
                </a:solidFill>
                <a:latin typeface="Minion Pro"/>
              </a:rPr>
              <a:t> </a:t>
            </a:r>
            <a:r>
              <a:rPr lang="fr-FR" sz="2800" dirty="0" err="1">
                <a:solidFill>
                  <a:srgbClr val="000000"/>
                </a:solidFill>
                <a:latin typeface="Minion Pro"/>
              </a:rPr>
              <a:t>hedeflerine</a:t>
            </a:r>
            <a:r>
              <a:rPr lang="fr-FR" sz="2800" dirty="0">
                <a:solidFill>
                  <a:srgbClr val="000000"/>
                </a:solidFill>
                <a:latin typeface="Minion Pro"/>
              </a:rPr>
              <a:t> </a:t>
            </a:r>
            <a:r>
              <a:rPr lang="fr-FR" sz="2800" dirty="0" err="1">
                <a:solidFill>
                  <a:srgbClr val="000000"/>
                </a:solidFill>
                <a:latin typeface="Minion Pro"/>
              </a:rPr>
              <a:t>ulaşılması</a:t>
            </a:r>
            <a:r>
              <a:rPr lang="fr-FR" sz="2800" dirty="0">
                <a:solidFill>
                  <a:srgbClr val="000000"/>
                </a:solidFill>
                <a:latin typeface="Minion Pro"/>
              </a:rPr>
              <a:t> </a:t>
            </a:r>
            <a:r>
              <a:rPr lang="fr-FR" sz="2800" dirty="0" err="1">
                <a:solidFill>
                  <a:srgbClr val="000000"/>
                </a:solidFill>
                <a:latin typeface="Minion Pro"/>
              </a:rPr>
              <a:t>sizin</a:t>
            </a:r>
            <a:r>
              <a:rPr lang="fr-FR" sz="2800"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etkili</a:t>
            </a:r>
            <a:r>
              <a:rPr lang="fr-FR" sz="2800" dirty="0">
                <a:solidFill>
                  <a:srgbClr val="000000"/>
                </a:solidFill>
                <a:latin typeface="Minion Pro"/>
              </a:rPr>
              <a:t> </a:t>
            </a:r>
            <a:r>
              <a:rPr lang="fr-FR" sz="2800" dirty="0" err="1">
                <a:solidFill>
                  <a:srgbClr val="000000"/>
                </a:solidFill>
                <a:latin typeface="Minion Pro"/>
              </a:rPr>
              <a:t>biçimde</a:t>
            </a:r>
            <a:r>
              <a:rPr lang="fr-FR" sz="2800" dirty="0">
                <a:solidFill>
                  <a:srgbClr val="000000"/>
                </a:solidFill>
                <a:latin typeface="Minion Pro"/>
              </a:rPr>
              <a:t> </a:t>
            </a:r>
            <a:r>
              <a:rPr lang="fr-FR" sz="2800" dirty="0" err="1">
                <a:solidFill>
                  <a:srgbClr val="000000"/>
                </a:solidFill>
                <a:latin typeface="Minion Pro"/>
              </a:rPr>
              <a:t>hazır</a:t>
            </a:r>
            <a:r>
              <a:rPr lang="fr-FR" sz="2800" dirty="0">
                <a:solidFill>
                  <a:srgbClr val="000000"/>
                </a:solidFill>
                <a:latin typeface="Minion Pro"/>
              </a:rPr>
              <a:t> </a:t>
            </a:r>
            <a:r>
              <a:rPr lang="fr-FR" sz="2800" dirty="0" err="1">
                <a:solidFill>
                  <a:srgbClr val="000000"/>
                </a:solidFill>
                <a:latin typeface="Minion Pro"/>
              </a:rPr>
              <a:t>olmanıza</a:t>
            </a:r>
            <a:r>
              <a:rPr lang="fr-FR" sz="2800" dirty="0">
                <a:solidFill>
                  <a:srgbClr val="000000"/>
                </a:solidFill>
                <a:latin typeface="Minion Pro"/>
              </a:rPr>
              <a:t> </a:t>
            </a:r>
            <a:r>
              <a:rPr lang="fr-FR" sz="2800" dirty="0" err="1">
                <a:solidFill>
                  <a:srgbClr val="000000"/>
                </a:solidFill>
                <a:latin typeface="Minion Pro"/>
              </a:rPr>
              <a:t>bağlıdır</a:t>
            </a:r>
            <a:r>
              <a:rPr lang="fr-FR" sz="2800" dirty="0">
                <a:solidFill>
                  <a:srgbClr val="000000"/>
                </a:solidFill>
                <a:latin typeface="Minion Pro"/>
              </a:rPr>
              <a:t>. </a:t>
            </a:r>
          </a:p>
          <a:p>
            <a:r>
              <a:rPr lang="fr-FR" sz="2800" b="1" dirty="0" err="1">
                <a:solidFill>
                  <a:srgbClr val="000000"/>
                </a:solidFill>
                <a:latin typeface="Minion Pro"/>
              </a:rPr>
              <a:t>Hızlı</a:t>
            </a:r>
            <a:r>
              <a:rPr lang="fr-FR" sz="2800" b="1" dirty="0">
                <a:solidFill>
                  <a:srgbClr val="000000"/>
                </a:solidFill>
                <a:latin typeface="Minion Pro"/>
              </a:rPr>
              <a:t> </a:t>
            </a:r>
            <a:r>
              <a:rPr lang="fr-FR" sz="2800" b="1" dirty="0" err="1">
                <a:solidFill>
                  <a:srgbClr val="000000"/>
                </a:solidFill>
                <a:latin typeface="Minion Pro"/>
              </a:rPr>
              <a:t>biçimde</a:t>
            </a:r>
            <a:r>
              <a:rPr lang="fr-FR" sz="2800" b="1" dirty="0">
                <a:solidFill>
                  <a:srgbClr val="000000"/>
                </a:solidFill>
                <a:latin typeface="Minion Pro"/>
              </a:rPr>
              <a:t> </a:t>
            </a:r>
            <a:r>
              <a:rPr lang="fr-FR" sz="2800" b="1" dirty="0" err="1">
                <a:solidFill>
                  <a:srgbClr val="000000"/>
                </a:solidFill>
                <a:latin typeface="Minion Pro"/>
              </a:rPr>
              <a:t>derse</a:t>
            </a:r>
            <a:r>
              <a:rPr lang="fr-FR" sz="2800" b="1" dirty="0">
                <a:solidFill>
                  <a:srgbClr val="000000"/>
                </a:solidFill>
                <a:latin typeface="Minion Pro"/>
              </a:rPr>
              <a:t> </a:t>
            </a:r>
            <a:r>
              <a:rPr lang="fr-FR" sz="2800" b="1" dirty="0" err="1">
                <a:solidFill>
                  <a:srgbClr val="000000"/>
                </a:solidFill>
                <a:latin typeface="Minion Pro"/>
              </a:rPr>
              <a:t>başlayın</a:t>
            </a:r>
            <a:r>
              <a:rPr lang="fr-FR" sz="2800" b="1" dirty="0">
                <a:solidFill>
                  <a:srgbClr val="000000"/>
                </a:solidFill>
                <a:latin typeface="Minion Pro"/>
              </a:rPr>
              <a:t>: </a:t>
            </a:r>
            <a:r>
              <a:rPr lang="fr-FR" sz="2800" dirty="0" err="1">
                <a:solidFill>
                  <a:srgbClr val="000000"/>
                </a:solidFill>
                <a:latin typeface="Minion Pro"/>
              </a:rPr>
              <a:t>Öğrencilerin</a:t>
            </a:r>
            <a:r>
              <a:rPr lang="fr-FR" sz="2800" dirty="0">
                <a:solidFill>
                  <a:srgbClr val="000000"/>
                </a:solidFill>
                <a:latin typeface="Minion Pro"/>
              </a:rPr>
              <a:t> </a:t>
            </a:r>
            <a:r>
              <a:rPr lang="fr-FR" sz="2800" dirty="0" err="1">
                <a:solidFill>
                  <a:srgbClr val="000000"/>
                </a:solidFill>
                <a:latin typeface="Minion Pro"/>
              </a:rPr>
              <a:t>dikkatini</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katılımlarını</a:t>
            </a:r>
            <a:r>
              <a:rPr lang="fr-FR" sz="2800" dirty="0">
                <a:solidFill>
                  <a:srgbClr val="000000"/>
                </a:solidFill>
                <a:latin typeface="Minion Pro"/>
              </a:rPr>
              <a:t> </a:t>
            </a:r>
            <a:r>
              <a:rPr lang="fr-FR" sz="2800" dirty="0" err="1">
                <a:solidFill>
                  <a:srgbClr val="000000"/>
                </a:solidFill>
                <a:latin typeface="Minion Pro"/>
              </a:rPr>
              <a:t>sağlayacak</a:t>
            </a:r>
            <a:r>
              <a:rPr lang="fr-FR" sz="2800" dirty="0">
                <a:solidFill>
                  <a:srgbClr val="000000"/>
                </a:solidFill>
                <a:latin typeface="Minion Pro"/>
              </a:rPr>
              <a:t> </a:t>
            </a:r>
            <a:r>
              <a:rPr lang="fr-FR" sz="2800" dirty="0" err="1">
                <a:solidFill>
                  <a:srgbClr val="000000"/>
                </a:solidFill>
                <a:latin typeface="Minion Pro"/>
              </a:rPr>
              <a:t>yöntemlerle</a:t>
            </a:r>
            <a:r>
              <a:rPr lang="fr-FR" sz="2800"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hızlı</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kararlı</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başlangıç</a:t>
            </a:r>
            <a:r>
              <a:rPr lang="fr-FR" sz="2800" dirty="0">
                <a:solidFill>
                  <a:srgbClr val="000000"/>
                </a:solidFill>
                <a:latin typeface="Minion Pro"/>
              </a:rPr>
              <a:t> </a:t>
            </a:r>
            <a:r>
              <a:rPr lang="fr-FR" sz="2800" dirty="0" err="1">
                <a:solidFill>
                  <a:srgbClr val="000000"/>
                </a:solidFill>
                <a:latin typeface="Minion Pro"/>
              </a:rPr>
              <a:t>yapın</a:t>
            </a:r>
            <a:r>
              <a:rPr lang="fr-FR" sz="2800" dirty="0">
                <a:solidFill>
                  <a:srgbClr val="000000"/>
                </a:solidFill>
                <a:latin typeface="Minion Pro"/>
              </a:rPr>
              <a:t>. </a:t>
            </a:r>
          </a:p>
          <a:p>
            <a:r>
              <a:rPr lang="fr-FR" sz="2800" b="1" dirty="0" err="1">
                <a:solidFill>
                  <a:srgbClr val="000000"/>
                </a:solidFill>
                <a:latin typeface="Minion Pro"/>
              </a:rPr>
              <a:t>Tüm</a:t>
            </a:r>
            <a:r>
              <a:rPr lang="fr-FR" sz="2800" b="1" dirty="0">
                <a:solidFill>
                  <a:srgbClr val="000000"/>
                </a:solidFill>
                <a:latin typeface="Minion Pro"/>
              </a:rPr>
              <a:t> </a:t>
            </a:r>
            <a:r>
              <a:rPr lang="fr-FR" sz="2800" b="1" dirty="0" err="1">
                <a:solidFill>
                  <a:srgbClr val="000000"/>
                </a:solidFill>
                <a:latin typeface="Minion Pro"/>
              </a:rPr>
              <a:t>sınıfın</a:t>
            </a:r>
            <a:r>
              <a:rPr lang="fr-FR" sz="2800" b="1" dirty="0">
                <a:solidFill>
                  <a:srgbClr val="000000"/>
                </a:solidFill>
                <a:latin typeface="Minion Pro"/>
              </a:rPr>
              <a:t> </a:t>
            </a:r>
            <a:r>
              <a:rPr lang="fr-FR" sz="2800" b="1" dirty="0" err="1">
                <a:solidFill>
                  <a:srgbClr val="000000"/>
                </a:solidFill>
                <a:latin typeface="Minion Pro"/>
              </a:rPr>
              <a:t>katılımı</a:t>
            </a:r>
            <a:r>
              <a:rPr lang="fr-FR" sz="2800" b="1" dirty="0">
                <a:solidFill>
                  <a:srgbClr val="000000"/>
                </a:solidFill>
                <a:latin typeface="Minion Pro"/>
              </a:rPr>
              <a:t> </a:t>
            </a:r>
            <a:r>
              <a:rPr lang="fr-FR" sz="2800" b="1" dirty="0" err="1">
                <a:solidFill>
                  <a:srgbClr val="000000"/>
                </a:solidFill>
                <a:latin typeface="Minion Pro"/>
              </a:rPr>
              <a:t>konusunda</a:t>
            </a:r>
            <a:r>
              <a:rPr lang="fr-FR" sz="2800" b="1" dirty="0">
                <a:solidFill>
                  <a:srgbClr val="000000"/>
                </a:solidFill>
                <a:latin typeface="Minion Pro"/>
              </a:rPr>
              <a:t> </a:t>
            </a:r>
            <a:r>
              <a:rPr lang="fr-FR" sz="2800" b="1" dirty="0" err="1">
                <a:solidFill>
                  <a:srgbClr val="000000"/>
                </a:solidFill>
                <a:latin typeface="Minion Pro"/>
              </a:rPr>
              <a:t>ısrarcı</a:t>
            </a:r>
            <a:r>
              <a:rPr lang="fr-FR" sz="2800" b="1" dirty="0">
                <a:solidFill>
                  <a:srgbClr val="000000"/>
                </a:solidFill>
                <a:latin typeface="Minion Pro"/>
              </a:rPr>
              <a:t> </a:t>
            </a:r>
            <a:r>
              <a:rPr lang="fr-FR" sz="2800" b="1" dirty="0" err="1">
                <a:solidFill>
                  <a:srgbClr val="000000"/>
                </a:solidFill>
                <a:latin typeface="Minion Pro"/>
              </a:rPr>
              <a:t>olun</a:t>
            </a:r>
            <a:r>
              <a:rPr lang="fr-FR" sz="2800" b="1" dirty="0">
                <a:solidFill>
                  <a:srgbClr val="000000"/>
                </a:solidFill>
                <a:latin typeface="Minion Pro"/>
              </a:rPr>
              <a:t>: </a:t>
            </a:r>
            <a:r>
              <a:rPr lang="fr-FR" sz="2800" dirty="0" err="1">
                <a:solidFill>
                  <a:srgbClr val="000000"/>
                </a:solidFill>
                <a:latin typeface="Minion Pro"/>
              </a:rPr>
              <a:t>Konuyu</a:t>
            </a:r>
            <a:r>
              <a:rPr lang="fr-FR" sz="2800" dirty="0">
                <a:solidFill>
                  <a:srgbClr val="000000"/>
                </a:solidFill>
                <a:latin typeface="Minion Pro"/>
              </a:rPr>
              <a:t> </a:t>
            </a:r>
            <a:r>
              <a:rPr lang="fr-FR" sz="2800" dirty="0" err="1">
                <a:solidFill>
                  <a:srgbClr val="000000"/>
                </a:solidFill>
                <a:latin typeface="Minion Pro"/>
              </a:rPr>
              <a:t>açıklamaya</a:t>
            </a:r>
            <a:r>
              <a:rPr lang="fr-FR" sz="2800" dirty="0">
                <a:solidFill>
                  <a:srgbClr val="000000"/>
                </a:solidFill>
                <a:latin typeface="Minion Pro"/>
              </a:rPr>
              <a:t> </a:t>
            </a:r>
            <a:r>
              <a:rPr lang="fr-FR" sz="2800" dirty="0" err="1">
                <a:solidFill>
                  <a:srgbClr val="000000"/>
                </a:solidFill>
                <a:latin typeface="Minion Pro"/>
              </a:rPr>
              <a:t>başlamadan</a:t>
            </a:r>
            <a:r>
              <a:rPr lang="fr-FR" sz="2800" dirty="0">
                <a:solidFill>
                  <a:srgbClr val="000000"/>
                </a:solidFill>
                <a:latin typeface="Minion Pro"/>
              </a:rPr>
              <a:t> </a:t>
            </a:r>
            <a:r>
              <a:rPr lang="fr-FR" sz="2800" dirty="0" err="1">
                <a:solidFill>
                  <a:srgbClr val="000000"/>
                </a:solidFill>
                <a:latin typeface="Minion Pro"/>
              </a:rPr>
              <a:t>önce</a:t>
            </a:r>
            <a:r>
              <a:rPr lang="fr-FR" sz="2800" dirty="0">
                <a:solidFill>
                  <a:srgbClr val="000000"/>
                </a:solidFill>
                <a:latin typeface="Minion Pro"/>
              </a:rPr>
              <a:t> </a:t>
            </a:r>
            <a:r>
              <a:rPr lang="fr-FR" sz="2800" dirty="0" err="1">
                <a:solidFill>
                  <a:srgbClr val="000000"/>
                </a:solidFill>
                <a:latin typeface="Minion Pro"/>
              </a:rPr>
              <a:t>tüm</a:t>
            </a:r>
            <a:r>
              <a:rPr lang="fr-FR" sz="2800" dirty="0">
                <a:solidFill>
                  <a:srgbClr val="000000"/>
                </a:solidFill>
                <a:latin typeface="Minion Pro"/>
              </a:rPr>
              <a:t> </a:t>
            </a:r>
            <a:r>
              <a:rPr lang="fr-FR" sz="2800" dirty="0" err="1">
                <a:solidFill>
                  <a:srgbClr val="000000"/>
                </a:solidFill>
                <a:latin typeface="Minion Pro"/>
              </a:rPr>
              <a:t>sınıfın</a:t>
            </a:r>
            <a:r>
              <a:rPr lang="fr-FR" sz="2800" dirty="0">
                <a:solidFill>
                  <a:srgbClr val="000000"/>
                </a:solidFill>
                <a:latin typeface="Minion Pro"/>
              </a:rPr>
              <a:t> </a:t>
            </a:r>
            <a:r>
              <a:rPr lang="fr-FR" sz="2800" dirty="0" err="1">
                <a:solidFill>
                  <a:srgbClr val="000000"/>
                </a:solidFill>
                <a:latin typeface="Minion Pro"/>
              </a:rPr>
              <a:t>dikkatini</a:t>
            </a:r>
            <a:r>
              <a:rPr lang="fr-FR" sz="2800" dirty="0">
                <a:solidFill>
                  <a:srgbClr val="000000"/>
                </a:solidFill>
                <a:latin typeface="Minion Pro"/>
              </a:rPr>
              <a:t> </a:t>
            </a:r>
            <a:r>
              <a:rPr lang="fr-FR" sz="2800" dirty="0" err="1">
                <a:solidFill>
                  <a:srgbClr val="000000"/>
                </a:solidFill>
                <a:latin typeface="Minion Pro"/>
              </a:rPr>
              <a:t>derse</a:t>
            </a:r>
            <a:r>
              <a:rPr lang="fr-FR" sz="2800" dirty="0">
                <a:solidFill>
                  <a:srgbClr val="000000"/>
                </a:solidFill>
                <a:latin typeface="Minion Pro"/>
              </a:rPr>
              <a:t> </a:t>
            </a:r>
            <a:r>
              <a:rPr lang="fr-FR" sz="2800" dirty="0" err="1">
                <a:solidFill>
                  <a:srgbClr val="000000"/>
                </a:solidFill>
                <a:latin typeface="Minion Pro"/>
              </a:rPr>
              <a:t>toplayın</a:t>
            </a:r>
            <a:r>
              <a:rPr lang="fr-FR" sz="2800" dirty="0">
                <a:solidFill>
                  <a:srgbClr val="000000"/>
                </a:solidFill>
                <a:latin typeface="Minion Pro"/>
              </a:rPr>
              <a:t>. </a:t>
            </a:r>
          </a:p>
          <a:p>
            <a:endParaRPr lang="fr-FR" dirty="0">
              <a:latin typeface="Minion Pro"/>
            </a:endParaRPr>
          </a:p>
        </p:txBody>
      </p:sp>
      <p:pic>
        <p:nvPicPr>
          <p:cNvPr id="3" name="Resim 2">
            <a:extLst>
              <a:ext uri="{FF2B5EF4-FFF2-40B4-BE49-F238E27FC236}">
                <a16:creationId xmlns:a16="http://schemas.microsoft.com/office/drawing/2014/main" id="{D1F70B2B-384F-43A9-A70C-24247FE07677}"/>
              </a:ext>
            </a:extLst>
          </p:cNvPr>
          <p:cNvPicPr>
            <a:picLocks noChangeAspect="1"/>
          </p:cNvPicPr>
          <p:nvPr/>
        </p:nvPicPr>
        <p:blipFill>
          <a:blip r:embed="rId2"/>
          <a:stretch>
            <a:fillRect/>
          </a:stretch>
        </p:blipFill>
        <p:spPr>
          <a:xfrm>
            <a:off x="9899374" y="1560443"/>
            <a:ext cx="2619375" cy="3737113"/>
          </a:xfrm>
          <a:prstGeom prst="rect">
            <a:avLst/>
          </a:prstGeom>
        </p:spPr>
      </p:pic>
    </p:spTree>
    <p:extLst>
      <p:ext uri="{BB962C8B-B14F-4D97-AF65-F5344CB8AC3E}">
        <p14:creationId xmlns:p14="http://schemas.microsoft.com/office/powerpoint/2010/main" val="1018791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26192158-0177-4584-8F12-DE1001B8D8BE}"/>
              </a:ext>
            </a:extLst>
          </p:cNvPr>
          <p:cNvSpPr/>
          <p:nvPr/>
        </p:nvSpPr>
        <p:spPr>
          <a:xfrm>
            <a:off x="225287" y="1"/>
            <a:ext cx="11781183" cy="6555641"/>
          </a:xfrm>
          <a:prstGeom prst="rect">
            <a:avLst/>
          </a:prstGeom>
        </p:spPr>
        <p:txBody>
          <a:bodyPr wrap="square">
            <a:spAutoFit/>
          </a:bodyPr>
          <a:lstStyle/>
          <a:p>
            <a:r>
              <a:rPr lang="fr-FR" sz="2800" dirty="0" err="1"/>
              <a:t>S</a:t>
            </a:r>
            <a:r>
              <a:rPr lang="fr-FR" sz="2800" b="1" dirty="0" err="1"/>
              <a:t>esinizi</a:t>
            </a:r>
            <a:r>
              <a:rPr lang="fr-FR" sz="2800" b="1" dirty="0"/>
              <a:t> </a:t>
            </a:r>
            <a:r>
              <a:rPr lang="fr-FR" sz="2800" b="1" dirty="0" err="1"/>
              <a:t>etkili</a:t>
            </a:r>
            <a:r>
              <a:rPr lang="fr-FR" sz="2800" b="1" dirty="0"/>
              <a:t> </a:t>
            </a:r>
            <a:r>
              <a:rPr lang="fr-FR" sz="2800" b="1" dirty="0" err="1"/>
              <a:t>bir</a:t>
            </a:r>
            <a:r>
              <a:rPr lang="fr-FR" sz="2800" b="1" dirty="0"/>
              <a:t> </a:t>
            </a:r>
            <a:r>
              <a:rPr lang="fr-FR" sz="2800" b="1" dirty="0" err="1"/>
              <a:t>biçimde</a:t>
            </a:r>
            <a:r>
              <a:rPr lang="fr-FR" sz="2800" b="1" dirty="0"/>
              <a:t> </a:t>
            </a:r>
            <a:r>
              <a:rPr lang="fr-FR" sz="2800" b="1" dirty="0" err="1"/>
              <a:t>kullanın</a:t>
            </a:r>
            <a:r>
              <a:rPr lang="fr-FR" sz="2800" b="1" dirty="0"/>
              <a:t>: </a:t>
            </a:r>
            <a:r>
              <a:rPr lang="fr-FR" sz="2800" dirty="0"/>
              <a:t>Ses, </a:t>
            </a:r>
            <a:r>
              <a:rPr lang="fr-FR" sz="2800" dirty="0" err="1"/>
              <a:t>öğretmenin</a:t>
            </a:r>
            <a:r>
              <a:rPr lang="fr-FR" sz="2800" dirty="0"/>
              <a:t> </a:t>
            </a:r>
            <a:r>
              <a:rPr lang="fr-FR" sz="2800" dirty="0" err="1"/>
              <a:t>sınıfla</a:t>
            </a:r>
            <a:r>
              <a:rPr lang="fr-FR" sz="2800" dirty="0"/>
              <a:t> </a:t>
            </a:r>
            <a:r>
              <a:rPr lang="fr-FR" sz="2800" dirty="0" err="1"/>
              <a:t>olan</a:t>
            </a:r>
            <a:r>
              <a:rPr lang="fr-FR" sz="2800" dirty="0"/>
              <a:t> </a:t>
            </a:r>
            <a:r>
              <a:rPr lang="fr-FR" sz="2800" dirty="0" err="1"/>
              <a:t>etkileşiminde</a:t>
            </a:r>
            <a:r>
              <a:rPr lang="fr-FR" sz="2800" dirty="0"/>
              <a:t> en </a:t>
            </a:r>
            <a:r>
              <a:rPr lang="fr-FR" sz="2800" dirty="0" err="1"/>
              <a:t>önemli</a:t>
            </a:r>
            <a:r>
              <a:rPr lang="fr-FR" sz="2800" dirty="0"/>
              <a:t> </a:t>
            </a:r>
            <a:r>
              <a:rPr lang="fr-FR" sz="2800" dirty="0" err="1"/>
              <a:t>ögedir</a:t>
            </a:r>
            <a:r>
              <a:rPr lang="fr-FR" sz="2800" dirty="0"/>
              <a:t>. </a:t>
            </a:r>
            <a:r>
              <a:rPr lang="fr-FR" sz="2800" dirty="0" err="1"/>
              <a:t>Sesini</a:t>
            </a:r>
            <a:r>
              <a:rPr lang="fr-FR" sz="2800" dirty="0"/>
              <a:t> </a:t>
            </a:r>
            <a:r>
              <a:rPr lang="fr-FR" sz="2800" dirty="0" err="1"/>
              <a:t>etkili</a:t>
            </a:r>
            <a:r>
              <a:rPr lang="fr-FR" sz="2800" dirty="0"/>
              <a:t> </a:t>
            </a:r>
            <a:r>
              <a:rPr lang="fr-FR" sz="2800" dirty="0" err="1"/>
              <a:t>kullanan</a:t>
            </a:r>
            <a:r>
              <a:rPr lang="fr-FR" sz="2800" dirty="0"/>
              <a:t> </a:t>
            </a:r>
            <a:r>
              <a:rPr lang="fr-FR" sz="2800" dirty="0" err="1"/>
              <a:t>bir</a:t>
            </a:r>
            <a:r>
              <a:rPr lang="fr-FR" sz="2800" dirty="0"/>
              <a:t> </a:t>
            </a:r>
            <a:r>
              <a:rPr lang="fr-FR" sz="2800" dirty="0" err="1"/>
              <a:t>öğretmen</a:t>
            </a:r>
            <a:r>
              <a:rPr lang="fr-FR" sz="2800" dirty="0"/>
              <a:t> </a:t>
            </a:r>
            <a:r>
              <a:rPr lang="fr-FR" sz="2800" dirty="0" err="1"/>
              <a:t>öğrencinin</a:t>
            </a:r>
            <a:r>
              <a:rPr lang="fr-FR" sz="2800" dirty="0"/>
              <a:t> </a:t>
            </a:r>
            <a:r>
              <a:rPr lang="fr-FR" sz="2800" dirty="0" err="1"/>
              <a:t>dikkatini</a:t>
            </a:r>
            <a:r>
              <a:rPr lang="fr-FR" sz="2800" dirty="0"/>
              <a:t> </a:t>
            </a:r>
            <a:r>
              <a:rPr lang="fr-FR" sz="2800" dirty="0" err="1"/>
              <a:t>toplamada</a:t>
            </a:r>
            <a:r>
              <a:rPr lang="fr-FR" sz="2800" dirty="0"/>
              <a:t> </a:t>
            </a:r>
            <a:r>
              <a:rPr lang="fr-FR" sz="2800" dirty="0" err="1"/>
              <a:t>sesini</a:t>
            </a:r>
            <a:r>
              <a:rPr lang="fr-FR" sz="2800" dirty="0"/>
              <a:t> </a:t>
            </a:r>
            <a:r>
              <a:rPr lang="fr-FR" sz="2800" dirty="0" err="1"/>
              <a:t>etkili</a:t>
            </a:r>
            <a:r>
              <a:rPr lang="fr-FR" sz="2800" dirty="0"/>
              <a:t> </a:t>
            </a:r>
            <a:r>
              <a:rPr lang="fr-FR" sz="2800" dirty="0" err="1"/>
              <a:t>kullanamayan</a:t>
            </a:r>
            <a:r>
              <a:rPr lang="fr-FR" sz="2800" dirty="0"/>
              <a:t> </a:t>
            </a:r>
            <a:r>
              <a:rPr lang="fr-FR" sz="2800" dirty="0" err="1"/>
              <a:t>bir</a:t>
            </a:r>
            <a:r>
              <a:rPr lang="fr-FR" sz="2800" dirty="0"/>
              <a:t> </a:t>
            </a:r>
            <a:r>
              <a:rPr lang="fr-FR" sz="2800" dirty="0" err="1"/>
              <a:t>öğretmene</a:t>
            </a:r>
            <a:r>
              <a:rPr lang="fr-FR" sz="2800" dirty="0"/>
              <a:t> </a:t>
            </a:r>
            <a:r>
              <a:rPr lang="fr-FR" sz="2800" dirty="0" err="1"/>
              <a:t>göre</a:t>
            </a:r>
            <a:r>
              <a:rPr lang="fr-FR" sz="2800" dirty="0"/>
              <a:t> </a:t>
            </a:r>
            <a:r>
              <a:rPr lang="fr-FR" sz="2800" dirty="0" err="1"/>
              <a:t>daha</a:t>
            </a:r>
            <a:r>
              <a:rPr lang="fr-FR" sz="2800" dirty="0"/>
              <a:t> </a:t>
            </a:r>
            <a:r>
              <a:rPr lang="fr-FR" sz="2800" dirty="0" err="1"/>
              <a:t>avantajlıdır</a:t>
            </a:r>
            <a:r>
              <a:rPr lang="fr-FR" sz="2800" dirty="0"/>
              <a:t>. </a:t>
            </a:r>
          </a:p>
          <a:p>
            <a:r>
              <a:rPr lang="fr-FR" sz="2800" dirty="0" err="1"/>
              <a:t>Karışıklıklarla</a:t>
            </a:r>
            <a:r>
              <a:rPr lang="fr-FR" sz="2800" dirty="0"/>
              <a:t> </a:t>
            </a:r>
            <a:r>
              <a:rPr lang="fr-FR" sz="2800" dirty="0" err="1"/>
              <a:t>uğraşabilmek</a:t>
            </a:r>
            <a:r>
              <a:rPr lang="fr-FR" sz="2800" dirty="0"/>
              <a:t> </a:t>
            </a:r>
            <a:r>
              <a:rPr lang="fr-FR" sz="2800" dirty="0" err="1"/>
              <a:t>için</a:t>
            </a:r>
            <a:r>
              <a:rPr lang="fr-FR" sz="2800" dirty="0"/>
              <a:t> </a:t>
            </a:r>
            <a:r>
              <a:rPr lang="fr-FR" sz="2800" dirty="0" err="1"/>
              <a:t>açık</a:t>
            </a:r>
            <a:r>
              <a:rPr lang="fr-FR" sz="2800" dirty="0"/>
              <a:t> </a:t>
            </a:r>
            <a:r>
              <a:rPr lang="fr-FR" sz="2800" dirty="0" err="1"/>
              <a:t>stratejileriniz</a:t>
            </a:r>
            <a:r>
              <a:rPr lang="fr-FR" sz="2800" dirty="0"/>
              <a:t> </a:t>
            </a:r>
            <a:r>
              <a:rPr lang="fr-FR" sz="2800" dirty="0" err="1"/>
              <a:t>olsun</a:t>
            </a:r>
            <a:r>
              <a:rPr lang="fr-FR" sz="2800" dirty="0"/>
              <a:t>: </a:t>
            </a:r>
            <a:r>
              <a:rPr lang="fr-FR" sz="2800" dirty="0" err="1"/>
              <a:t>Beklenmeyen</a:t>
            </a:r>
            <a:r>
              <a:rPr lang="fr-FR" sz="2800" dirty="0"/>
              <a:t> </a:t>
            </a:r>
            <a:r>
              <a:rPr lang="fr-FR" sz="2800" dirty="0" err="1"/>
              <a:t>bir</a:t>
            </a:r>
            <a:r>
              <a:rPr lang="fr-FR" sz="2800" dirty="0"/>
              <a:t> </a:t>
            </a:r>
            <a:r>
              <a:rPr lang="fr-FR" sz="2800" dirty="0" err="1"/>
              <a:t>durumda</a:t>
            </a:r>
            <a:r>
              <a:rPr lang="fr-FR" sz="2800" dirty="0"/>
              <a:t> </a:t>
            </a:r>
            <a:r>
              <a:rPr lang="fr-FR" sz="2800" dirty="0" err="1"/>
              <a:t>nasıl</a:t>
            </a:r>
            <a:r>
              <a:rPr lang="fr-FR" sz="2800" dirty="0"/>
              <a:t> </a:t>
            </a:r>
            <a:r>
              <a:rPr lang="fr-FR" sz="2800" dirty="0" err="1"/>
              <a:t>davranılacağı</a:t>
            </a:r>
            <a:r>
              <a:rPr lang="fr-FR" sz="2800" dirty="0"/>
              <a:t> </a:t>
            </a:r>
            <a:r>
              <a:rPr lang="fr-FR" sz="2800" dirty="0" err="1"/>
              <a:t>bilinirse</a:t>
            </a:r>
            <a:r>
              <a:rPr lang="fr-FR" sz="2800" dirty="0"/>
              <a:t> </a:t>
            </a:r>
            <a:r>
              <a:rPr lang="fr-FR" sz="2800" dirty="0" err="1"/>
              <a:t>sorunlar</a:t>
            </a:r>
            <a:r>
              <a:rPr lang="fr-FR" sz="2800" dirty="0"/>
              <a:t> </a:t>
            </a:r>
            <a:r>
              <a:rPr lang="fr-FR" sz="2800" dirty="0" err="1"/>
              <a:t>kolayca</a:t>
            </a:r>
            <a:r>
              <a:rPr lang="fr-FR" sz="2800" dirty="0"/>
              <a:t> </a:t>
            </a:r>
            <a:r>
              <a:rPr lang="fr-FR" sz="2800" dirty="0" err="1"/>
              <a:t>halledilebilir</a:t>
            </a:r>
            <a:r>
              <a:rPr lang="fr-FR" sz="2800" dirty="0"/>
              <a:t>. </a:t>
            </a:r>
          </a:p>
          <a:p>
            <a:endParaRPr lang="fr-FR" sz="2800" dirty="0"/>
          </a:p>
          <a:p>
            <a:r>
              <a:rPr lang="fr-FR" sz="2800" dirty="0" err="1"/>
              <a:t>Karş</a:t>
            </a:r>
            <a:r>
              <a:rPr lang="fr-FR" sz="2800" b="1" dirty="0" err="1"/>
              <a:t>ılaştırma</a:t>
            </a:r>
            <a:r>
              <a:rPr lang="fr-FR" sz="2800" b="1" dirty="0"/>
              <a:t> </a:t>
            </a:r>
            <a:r>
              <a:rPr lang="fr-FR" sz="2800" b="1" dirty="0" err="1"/>
              <a:t>yapmaktan</a:t>
            </a:r>
            <a:r>
              <a:rPr lang="fr-FR" sz="2800" b="1" dirty="0"/>
              <a:t> </a:t>
            </a:r>
            <a:r>
              <a:rPr lang="fr-FR" sz="2800" b="1" dirty="0" err="1"/>
              <a:t>kaçının</a:t>
            </a:r>
            <a:r>
              <a:rPr lang="fr-FR" sz="2800" dirty="0"/>
              <a:t>: </a:t>
            </a:r>
            <a:r>
              <a:rPr lang="fr-FR" sz="2800" dirty="0" err="1"/>
              <a:t>Öğrenci</a:t>
            </a:r>
            <a:r>
              <a:rPr lang="fr-FR" sz="2800" dirty="0"/>
              <a:t> </a:t>
            </a:r>
            <a:r>
              <a:rPr lang="fr-FR" sz="2800" dirty="0" err="1"/>
              <a:t>performanslarını</a:t>
            </a:r>
            <a:r>
              <a:rPr lang="fr-FR" sz="2800" dirty="0"/>
              <a:t> </a:t>
            </a:r>
            <a:r>
              <a:rPr lang="fr-FR" sz="2800" dirty="0" err="1"/>
              <a:t>karşılaştırmak</a:t>
            </a:r>
            <a:r>
              <a:rPr lang="fr-FR" sz="2800" dirty="0"/>
              <a:t> </a:t>
            </a:r>
            <a:r>
              <a:rPr lang="fr-FR" sz="2800" dirty="0" err="1"/>
              <a:t>sınıfta</a:t>
            </a:r>
            <a:r>
              <a:rPr lang="fr-FR" sz="2800" dirty="0"/>
              <a:t> </a:t>
            </a:r>
            <a:r>
              <a:rPr lang="fr-FR" sz="2800" dirty="0" err="1"/>
              <a:t>bölünmelere</a:t>
            </a:r>
            <a:r>
              <a:rPr lang="fr-FR" sz="2800" dirty="0"/>
              <a:t> </a:t>
            </a:r>
            <a:r>
              <a:rPr lang="fr-FR" sz="2800" dirty="0" err="1"/>
              <a:t>neden</a:t>
            </a:r>
            <a:r>
              <a:rPr lang="fr-FR" sz="2800" dirty="0"/>
              <a:t> </a:t>
            </a:r>
            <a:r>
              <a:rPr lang="fr-FR" sz="2800" dirty="0" err="1"/>
              <a:t>olabilir</a:t>
            </a:r>
            <a:r>
              <a:rPr lang="fr-FR" sz="2800" dirty="0"/>
              <a:t>. </a:t>
            </a:r>
            <a:r>
              <a:rPr lang="fr-FR" sz="2800" dirty="0" err="1"/>
              <a:t>Düşük</a:t>
            </a:r>
            <a:r>
              <a:rPr lang="fr-FR" sz="2800" dirty="0"/>
              <a:t> </a:t>
            </a:r>
            <a:r>
              <a:rPr lang="fr-FR" sz="2800" dirty="0" err="1"/>
              <a:t>performans</a:t>
            </a:r>
            <a:r>
              <a:rPr lang="fr-FR" sz="2800" dirty="0"/>
              <a:t> </a:t>
            </a:r>
            <a:r>
              <a:rPr lang="fr-FR" sz="2800" dirty="0" err="1"/>
              <a:t>gösteren</a:t>
            </a:r>
            <a:r>
              <a:rPr lang="fr-FR" sz="2800" dirty="0"/>
              <a:t> </a:t>
            </a:r>
            <a:r>
              <a:rPr lang="fr-FR" sz="2800" dirty="0" err="1"/>
              <a:t>öğrencilerin</a:t>
            </a:r>
            <a:r>
              <a:rPr lang="fr-FR" sz="2800" dirty="0"/>
              <a:t> </a:t>
            </a:r>
            <a:r>
              <a:rPr lang="fr-FR" sz="2800" dirty="0" err="1"/>
              <a:t>tamamen</a:t>
            </a:r>
            <a:r>
              <a:rPr lang="fr-FR" sz="2800" dirty="0"/>
              <a:t> </a:t>
            </a:r>
            <a:r>
              <a:rPr lang="fr-FR" sz="2800" dirty="0" err="1"/>
              <a:t>kaybedilmesine</a:t>
            </a:r>
            <a:r>
              <a:rPr lang="fr-FR" sz="2800" dirty="0"/>
              <a:t> </a:t>
            </a:r>
            <a:r>
              <a:rPr lang="fr-FR" sz="2800" dirty="0" err="1"/>
              <a:t>yol</a:t>
            </a:r>
            <a:r>
              <a:rPr lang="fr-FR" sz="2800" dirty="0"/>
              <a:t> </a:t>
            </a:r>
            <a:r>
              <a:rPr lang="fr-FR" sz="2800" dirty="0" err="1"/>
              <a:t>açabilir</a:t>
            </a:r>
            <a:r>
              <a:rPr lang="fr-FR" sz="2800" dirty="0"/>
              <a:t>. </a:t>
            </a:r>
          </a:p>
          <a:p>
            <a:r>
              <a:rPr lang="fr-FR" sz="2800" b="1" dirty="0" err="1"/>
              <a:t>Verdiğiniz</a:t>
            </a:r>
            <a:r>
              <a:rPr lang="fr-FR" sz="2800" b="1" dirty="0"/>
              <a:t> </a:t>
            </a:r>
            <a:r>
              <a:rPr lang="fr-FR" sz="2800" b="1" dirty="0" err="1"/>
              <a:t>sözleri</a:t>
            </a:r>
            <a:r>
              <a:rPr lang="fr-FR" sz="2800" b="1" dirty="0"/>
              <a:t> </a:t>
            </a:r>
            <a:r>
              <a:rPr lang="fr-FR" sz="2800" b="1" dirty="0" err="1"/>
              <a:t>tutmaya</a:t>
            </a:r>
            <a:r>
              <a:rPr lang="fr-FR" sz="2800" b="1" dirty="0"/>
              <a:t> </a:t>
            </a:r>
            <a:r>
              <a:rPr lang="fr-FR" sz="2800" b="1" dirty="0" err="1"/>
              <a:t>dikkat</a:t>
            </a:r>
            <a:r>
              <a:rPr lang="fr-FR" sz="2800" b="1" dirty="0"/>
              <a:t> </a:t>
            </a:r>
            <a:r>
              <a:rPr lang="fr-FR" sz="2800" b="1" dirty="0" err="1"/>
              <a:t>edin</a:t>
            </a:r>
            <a:r>
              <a:rPr lang="fr-FR" sz="2800" b="1" dirty="0"/>
              <a:t>: </a:t>
            </a:r>
            <a:r>
              <a:rPr lang="fr-FR" sz="2800" dirty="0" err="1"/>
              <a:t>Sözlerin</a:t>
            </a:r>
            <a:r>
              <a:rPr lang="fr-FR" sz="2800" dirty="0"/>
              <a:t> </a:t>
            </a:r>
            <a:r>
              <a:rPr lang="fr-FR" sz="2800" dirty="0" err="1"/>
              <a:t>tutulmaması</a:t>
            </a:r>
            <a:r>
              <a:rPr lang="fr-FR" sz="2800" dirty="0"/>
              <a:t>, </a:t>
            </a:r>
            <a:r>
              <a:rPr lang="fr-FR" sz="2800" dirty="0" err="1"/>
              <a:t>sınıfta</a:t>
            </a:r>
            <a:r>
              <a:rPr lang="fr-FR" sz="2800" dirty="0"/>
              <a:t> </a:t>
            </a:r>
            <a:r>
              <a:rPr lang="fr-FR" sz="2800" dirty="0" err="1"/>
              <a:t>güveni</a:t>
            </a:r>
            <a:r>
              <a:rPr lang="fr-FR" sz="2800" dirty="0"/>
              <a:t> </a:t>
            </a:r>
            <a:r>
              <a:rPr lang="fr-FR" sz="2800" dirty="0" err="1"/>
              <a:t>zedeleyebilir</a:t>
            </a:r>
            <a:r>
              <a:rPr lang="fr-FR" sz="2800" dirty="0"/>
              <a:t>. </a:t>
            </a:r>
          </a:p>
          <a:p>
            <a:r>
              <a:rPr lang="fr-FR" sz="2800" dirty="0" err="1"/>
              <a:t>Sınıfı</a:t>
            </a:r>
            <a:r>
              <a:rPr lang="fr-FR" sz="2800" dirty="0"/>
              <a:t> </a:t>
            </a:r>
            <a:r>
              <a:rPr lang="fr-FR" sz="2800" dirty="0" err="1"/>
              <a:t>amacına</a:t>
            </a:r>
            <a:r>
              <a:rPr lang="fr-FR" sz="2800" dirty="0"/>
              <a:t> </a:t>
            </a:r>
            <a:r>
              <a:rPr lang="fr-FR" sz="2800" dirty="0" err="1"/>
              <a:t>uygun</a:t>
            </a:r>
            <a:r>
              <a:rPr lang="fr-FR" sz="2800" dirty="0"/>
              <a:t> </a:t>
            </a:r>
            <a:r>
              <a:rPr lang="fr-FR" sz="2800" dirty="0" err="1"/>
              <a:t>biçimde</a:t>
            </a:r>
            <a:r>
              <a:rPr lang="fr-FR" sz="2800" dirty="0"/>
              <a:t> </a:t>
            </a:r>
            <a:r>
              <a:rPr lang="fr-FR" sz="2800" dirty="0" err="1"/>
              <a:t>düzenleyin</a:t>
            </a:r>
            <a:r>
              <a:rPr lang="fr-FR" sz="2800" dirty="0"/>
              <a:t>: </a:t>
            </a:r>
            <a:r>
              <a:rPr lang="fr-FR" sz="2800" dirty="0" err="1"/>
              <a:t>Oturma</a:t>
            </a:r>
            <a:r>
              <a:rPr lang="fr-FR" sz="2800" dirty="0"/>
              <a:t> </a:t>
            </a:r>
            <a:r>
              <a:rPr lang="fr-FR" sz="2800" dirty="0" err="1"/>
              <a:t>düzeni</a:t>
            </a:r>
            <a:r>
              <a:rPr lang="fr-FR" sz="2800" dirty="0"/>
              <a:t>, </a:t>
            </a:r>
            <a:r>
              <a:rPr lang="fr-FR" sz="2800" dirty="0" err="1"/>
              <a:t>araç</a:t>
            </a:r>
            <a:r>
              <a:rPr lang="fr-FR" sz="2800" dirty="0"/>
              <a:t> </a:t>
            </a:r>
            <a:r>
              <a:rPr lang="fr-FR" sz="2800" dirty="0" err="1"/>
              <a:t>ve</a:t>
            </a:r>
            <a:r>
              <a:rPr lang="fr-FR" sz="2800" dirty="0"/>
              <a:t> </a:t>
            </a:r>
            <a:r>
              <a:rPr lang="fr-FR" sz="2800" dirty="0" err="1"/>
              <a:t>gereçlerin</a:t>
            </a:r>
            <a:r>
              <a:rPr lang="fr-FR" sz="2800" dirty="0"/>
              <a:t> </a:t>
            </a:r>
            <a:r>
              <a:rPr lang="fr-FR" sz="2800" dirty="0" err="1"/>
              <a:t>uygun</a:t>
            </a:r>
            <a:r>
              <a:rPr lang="fr-FR" sz="2800" dirty="0"/>
              <a:t> </a:t>
            </a:r>
            <a:r>
              <a:rPr lang="fr-FR" sz="2800" dirty="0" err="1"/>
              <a:t>biçimde</a:t>
            </a:r>
            <a:r>
              <a:rPr lang="fr-FR" sz="2800" dirty="0"/>
              <a:t> </a:t>
            </a:r>
            <a:r>
              <a:rPr lang="fr-FR" sz="2800" dirty="0" err="1"/>
              <a:t>yerleştirilmesi</a:t>
            </a:r>
            <a:r>
              <a:rPr lang="fr-FR" sz="2800" dirty="0"/>
              <a:t> </a:t>
            </a:r>
            <a:r>
              <a:rPr lang="fr-FR" sz="2800" dirty="0" err="1"/>
              <a:t>iyi</a:t>
            </a:r>
            <a:r>
              <a:rPr lang="fr-FR" sz="2800" dirty="0"/>
              <a:t> </a:t>
            </a:r>
            <a:r>
              <a:rPr lang="fr-FR" sz="2800" dirty="0" err="1"/>
              <a:t>bir</a:t>
            </a:r>
            <a:r>
              <a:rPr lang="fr-FR" sz="2800" dirty="0"/>
              <a:t> </a:t>
            </a:r>
            <a:r>
              <a:rPr lang="fr-FR" sz="2800" dirty="0" err="1"/>
              <a:t>örgütleme</a:t>
            </a:r>
            <a:r>
              <a:rPr lang="fr-FR" sz="2800" dirty="0"/>
              <a:t> </a:t>
            </a:r>
            <a:r>
              <a:rPr lang="fr-FR" sz="2800" dirty="0" err="1"/>
              <a:t>için</a:t>
            </a:r>
            <a:r>
              <a:rPr lang="fr-FR" sz="2800" dirty="0"/>
              <a:t> </a:t>
            </a:r>
            <a:r>
              <a:rPr lang="fr-FR" sz="2800" dirty="0" err="1"/>
              <a:t>gereklidir</a:t>
            </a:r>
            <a:r>
              <a:rPr lang="fr-FR" sz="2800" dirty="0"/>
              <a:t>. </a:t>
            </a:r>
          </a:p>
          <a:p>
            <a:r>
              <a:rPr lang="fr-FR" sz="2800" b="1" dirty="0" err="1"/>
              <a:t>Öğrenci</a:t>
            </a:r>
            <a:r>
              <a:rPr lang="fr-FR" sz="2800" b="1" dirty="0"/>
              <a:t> </a:t>
            </a:r>
            <a:r>
              <a:rPr lang="fr-FR" sz="2800" b="1" dirty="0" err="1"/>
              <a:t>sorunları</a:t>
            </a:r>
            <a:r>
              <a:rPr lang="fr-FR" sz="2800" b="1" dirty="0"/>
              <a:t> ile </a:t>
            </a:r>
            <a:r>
              <a:rPr lang="fr-FR" sz="2800" b="1" dirty="0" err="1"/>
              <a:t>ilgilenin</a:t>
            </a:r>
            <a:r>
              <a:rPr lang="fr-FR" sz="2800" b="1" dirty="0"/>
              <a:t>: </a:t>
            </a:r>
            <a:r>
              <a:rPr lang="fr-FR" sz="2800" dirty="0" err="1"/>
              <a:t>Öğrencinin</a:t>
            </a:r>
            <a:r>
              <a:rPr lang="fr-FR" sz="2800" dirty="0"/>
              <a:t> ders </a:t>
            </a:r>
            <a:r>
              <a:rPr lang="fr-FR" sz="2800" dirty="0" err="1"/>
              <a:t>içi</a:t>
            </a:r>
            <a:r>
              <a:rPr lang="fr-FR" sz="2800" dirty="0"/>
              <a:t> </a:t>
            </a:r>
            <a:r>
              <a:rPr lang="fr-FR" sz="2800" dirty="0" err="1"/>
              <a:t>ve</a:t>
            </a:r>
            <a:r>
              <a:rPr lang="fr-FR" sz="2800" dirty="0"/>
              <a:t> ders </a:t>
            </a:r>
            <a:r>
              <a:rPr lang="fr-FR" sz="2800" dirty="0" err="1"/>
              <a:t>dışından</a:t>
            </a:r>
            <a:r>
              <a:rPr lang="fr-FR" sz="2800" dirty="0"/>
              <a:t> </a:t>
            </a:r>
            <a:r>
              <a:rPr lang="fr-FR" sz="2800" dirty="0" err="1"/>
              <a:t>kaynaklanan</a:t>
            </a:r>
            <a:r>
              <a:rPr lang="fr-FR" sz="2800" dirty="0"/>
              <a:t> </a:t>
            </a:r>
            <a:r>
              <a:rPr lang="fr-FR" sz="2800" dirty="0" err="1"/>
              <a:t>sorunları</a:t>
            </a:r>
            <a:r>
              <a:rPr lang="fr-FR" sz="2800" dirty="0"/>
              <a:t> ile </a:t>
            </a:r>
            <a:r>
              <a:rPr lang="fr-FR" sz="2800" dirty="0" err="1"/>
              <a:t>ilgilenmek</a:t>
            </a:r>
            <a:r>
              <a:rPr lang="fr-FR" sz="2800" dirty="0"/>
              <a:t>, </a:t>
            </a:r>
            <a:r>
              <a:rPr lang="fr-FR" sz="2800" dirty="0" err="1"/>
              <a:t>öğrencinin</a:t>
            </a:r>
            <a:r>
              <a:rPr lang="fr-FR" sz="2800" dirty="0"/>
              <a:t> </a:t>
            </a:r>
            <a:r>
              <a:rPr lang="fr-FR" sz="2800" dirty="0" err="1"/>
              <a:t>derse</a:t>
            </a:r>
            <a:r>
              <a:rPr lang="fr-FR" sz="2800" dirty="0"/>
              <a:t> </a:t>
            </a:r>
            <a:r>
              <a:rPr lang="fr-FR" sz="2800" dirty="0" err="1"/>
              <a:t>katılımını</a:t>
            </a:r>
            <a:r>
              <a:rPr lang="fr-FR" sz="2800" dirty="0"/>
              <a:t> </a:t>
            </a:r>
            <a:r>
              <a:rPr lang="fr-FR" sz="2800" dirty="0" err="1"/>
              <a:t>artırabilir</a:t>
            </a:r>
            <a:r>
              <a:rPr lang="fr-FR" sz="2800" dirty="0"/>
              <a:t>. </a:t>
            </a:r>
          </a:p>
        </p:txBody>
      </p:sp>
    </p:spTree>
    <p:extLst>
      <p:ext uri="{BB962C8B-B14F-4D97-AF65-F5344CB8AC3E}">
        <p14:creationId xmlns:p14="http://schemas.microsoft.com/office/powerpoint/2010/main" val="1193151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A7AED3D-01B7-4275-87DC-2397F9450024}"/>
              </a:ext>
            </a:extLst>
          </p:cNvPr>
          <p:cNvPicPr>
            <a:picLocks noChangeAspect="1"/>
          </p:cNvPicPr>
          <p:nvPr/>
        </p:nvPicPr>
        <p:blipFill>
          <a:blip r:embed="rId2"/>
          <a:stretch>
            <a:fillRect/>
          </a:stretch>
        </p:blipFill>
        <p:spPr>
          <a:xfrm>
            <a:off x="1298714" y="1245704"/>
            <a:ext cx="4267200" cy="2940533"/>
          </a:xfrm>
          <a:prstGeom prst="rect">
            <a:avLst/>
          </a:prstGeom>
        </p:spPr>
      </p:pic>
      <p:pic>
        <p:nvPicPr>
          <p:cNvPr id="3" name="Resim 2">
            <a:extLst>
              <a:ext uri="{FF2B5EF4-FFF2-40B4-BE49-F238E27FC236}">
                <a16:creationId xmlns:a16="http://schemas.microsoft.com/office/drawing/2014/main" id="{6CE7E543-AB25-4D27-A765-A2639F7A1A63}"/>
              </a:ext>
            </a:extLst>
          </p:cNvPr>
          <p:cNvPicPr>
            <a:picLocks noChangeAspect="1"/>
          </p:cNvPicPr>
          <p:nvPr/>
        </p:nvPicPr>
        <p:blipFill>
          <a:blip r:embed="rId3"/>
          <a:stretch>
            <a:fillRect/>
          </a:stretch>
        </p:blipFill>
        <p:spPr>
          <a:xfrm>
            <a:off x="6452151" y="1245705"/>
            <a:ext cx="4136335" cy="2940532"/>
          </a:xfrm>
          <a:prstGeom prst="rect">
            <a:avLst/>
          </a:prstGeom>
        </p:spPr>
      </p:pic>
    </p:spTree>
    <p:extLst>
      <p:ext uri="{BB962C8B-B14F-4D97-AF65-F5344CB8AC3E}">
        <p14:creationId xmlns:p14="http://schemas.microsoft.com/office/powerpoint/2010/main" val="3083398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2D4065B-5DAC-4991-9A59-7B387851801D}"/>
              </a:ext>
            </a:extLst>
          </p:cNvPr>
          <p:cNvSpPr/>
          <p:nvPr/>
        </p:nvSpPr>
        <p:spPr>
          <a:xfrm>
            <a:off x="119271" y="1"/>
            <a:ext cx="11860694" cy="6555641"/>
          </a:xfrm>
          <a:prstGeom prst="rect">
            <a:avLst/>
          </a:prstGeom>
        </p:spPr>
        <p:txBody>
          <a:bodyPr wrap="square">
            <a:spAutoFit/>
          </a:bodyPr>
          <a:lstStyle/>
          <a:p>
            <a:pPr algn="just"/>
            <a:r>
              <a:rPr lang="fr-FR" sz="2800" b="1" dirty="0" err="1">
                <a:solidFill>
                  <a:srgbClr val="000000"/>
                </a:solidFill>
                <a:latin typeface="Myriad Pro"/>
              </a:rPr>
              <a:t>Öğrenci</a:t>
            </a:r>
            <a:r>
              <a:rPr lang="fr-FR" sz="2800" b="1" dirty="0">
                <a:solidFill>
                  <a:srgbClr val="000000"/>
                </a:solidFill>
                <a:latin typeface="Myriad Pro"/>
              </a:rPr>
              <a:t> </a:t>
            </a:r>
            <a:endParaRPr lang="fr-FR" sz="2800" dirty="0">
              <a:solidFill>
                <a:srgbClr val="000000"/>
              </a:solidFill>
              <a:latin typeface="Myriad Pro"/>
            </a:endParaRPr>
          </a:p>
          <a:p>
            <a:pPr algn="just"/>
            <a:r>
              <a:rPr lang="fr-FR" sz="2800" dirty="0" err="1">
                <a:solidFill>
                  <a:srgbClr val="000000"/>
                </a:solidFill>
                <a:latin typeface="Minion Pro"/>
              </a:rPr>
              <a:t>Eğitim-öğretim</a:t>
            </a:r>
            <a:r>
              <a:rPr lang="fr-FR" sz="2800" dirty="0">
                <a:solidFill>
                  <a:srgbClr val="000000"/>
                </a:solidFill>
                <a:latin typeface="Minion Pro"/>
              </a:rPr>
              <a:t> </a:t>
            </a:r>
            <a:r>
              <a:rPr lang="fr-FR" sz="2800" dirty="0" err="1">
                <a:solidFill>
                  <a:srgbClr val="000000"/>
                </a:solidFill>
                <a:latin typeface="Minion Pro"/>
              </a:rPr>
              <a:t>sürecinin</a:t>
            </a:r>
            <a:r>
              <a:rPr lang="fr-FR" sz="2800" dirty="0">
                <a:solidFill>
                  <a:srgbClr val="000000"/>
                </a:solidFill>
                <a:latin typeface="Minion Pro"/>
              </a:rPr>
              <a:t> en </a:t>
            </a:r>
            <a:r>
              <a:rPr lang="fr-FR" sz="2800" dirty="0" err="1">
                <a:solidFill>
                  <a:srgbClr val="000000"/>
                </a:solidFill>
                <a:latin typeface="Minion Pro"/>
              </a:rPr>
              <a:t>önemli</a:t>
            </a:r>
            <a:r>
              <a:rPr lang="fr-FR" sz="2800" dirty="0">
                <a:solidFill>
                  <a:srgbClr val="000000"/>
                </a:solidFill>
                <a:latin typeface="Minion Pro"/>
              </a:rPr>
              <a:t> </a:t>
            </a:r>
            <a:r>
              <a:rPr lang="fr-FR" sz="2800" dirty="0" err="1">
                <a:solidFill>
                  <a:srgbClr val="000000"/>
                </a:solidFill>
                <a:latin typeface="Minion Pro"/>
              </a:rPr>
              <a:t>aktörlerinden</a:t>
            </a:r>
            <a:r>
              <a:rPr lang="fr-FR" sz="2800" dirty="0">
                <a:solidFill>
                  <a:srgbClr val="000000"/>
                </a:solidFill>
                <a:latin typeface="Minion Pro"/>
              </a:rPr>
              <a:t> </a:t>
            </a:r>
            <a:r>
              <a:rPr lang="fr-FR" sz="2800" dirty="0" err="1">
                <a:solidFill>
                  <a:srgbClr val="000000"/>
                </a:solidFill>
                <a:latin typeface="Minion Pro"/>
              </a:rPr>
              <a:t>birisi</a:t>
            </a:r>
            <a:r>
              <a:rPr lang="fr-FR" sz="2800" dirty="0">
                <a:solidFill>
                  <a:srgbClr val="000000"/>
                </a:solidFill>
                <a:latin typeface="Minion Pro"/>
              </a:rPr>
              <a:t> de </a:t>
            </a:r>
            <a:r>
              <a:rPr lang="fr-FR" sz="2800" dirty="0" err="1">
                <a:solidFill>
                  <a:srgbClr val="000000"/>
                </a:solidFill>
                <a:latin typeface="Minion Pro"/>
              </a:rPr>
              <a:t>öğrencidir</a:t>
            </a:r>
            <a:r>
              <a:rPr lang="fr-FR" sz="2800" dirty="0">
                <a:solidFill>
                  <a:srgbClr val="000000"/>
                </a:solidFill>
                <a:latin typeface="Minion Pro"/>
              </a:rPr>
              <a:t>. </a:t>
            </a:r>
            <a:r>
              <a:rPr lang="fr-FR" sz="2800" dirty="0" err="1">
                <a:solidFill>
                  <a:srgbClr val="000000"/>
                </a:solidFill>
                <a:latin typeface="Minion Pro"/>
              </a:rPr>
              <a:t>Okullar</a:t>
            </a:r>
            <a:r>
              <a:rPr lang="fr-FR" sz="2800" dirty="0">
                <a:solidFill>
                  <a:srgbClr val="000000"/>
                </a:solidFill>
                <a:latin typeface="Minion Pro"/>
              </a:rPr>
              <a:t>, </a:t>
            </a:r>
            <a:r>
              <a:rPr lang="fr-FR" sz="2800" dirty="0" err="1">
                <a:solidFill>
                  <a:srgbClr val="000000"/>
                </a:solidFill>
                <a:latin typeface="Minion Pro"/>
              </a:rPr>
              <a:t>eğitim</a:t>
            </a:r>
            <a:r>
              <a:rPr lang="fr-FR" sz="2800" dirty="0">
                <a:solidFill>
                  <a:srgbClr val="000000"/>
                </a:solidFill>
                <a:latin typeface="Minion Pro"/>
              </a:rPr>
              <a:t> </a:t>
            </a:r>
            <a:r>
              <a:rPr lang="fr-FR" sz="2800" dirty="0" err="1">
                <a:solidFill>
                  <a:srgbClr val="000000"/>
                </a:solidFill>
                <a:latin typeface="Minion Pro"/>
              </a:rPr>
              <a:t>ihtiyacı</a:t>
            </a:r>
            <a:r>
              <a:rPr lang="fr-FR" sz="2800" dirty="0">
                <a:solidFill>
                  <a:srgbClr val="000000"/>
                </a:solidFill>
                <a:latin typeface="Minion Pro"/>
              </a:rPr>
              <a:t> </a:t>
            </a:r>
            <a:r>
              <a:rPr lang="fr-FR" sz="2800" dirty="0" err="1">
                <a:solidFill>
                  <a:srgbClr val="000000"/>
                </a:solidFill>
                <a:latin typeface="Minion Pro"/>
              </a:rPr>
              <a:t>olan</a:t>
            </a:r>
            <a:r>
              <a:rPr lang="fr-FR" sz="2800" dirty="0">
                <a:solidFill>
                  <a:srgbClr val="000000"/>
                </a:solidFill>
                <a:latin typeface="Minion Pro"/>
              </a:rPr>
              <a:t> </a:t>
            </a:r>
            <a:r>
              <a:rPr lang="fr-FR" sz="2800" dirty="0" err="1">
                <a:solidFill>
                  <a:srgbClr val="000000"/>
                </a:solidFill>
                <a:latin typeface="Minion Pro"/>
              </a:rPr>
              <a:t>bireylere</a:t>
            </a:r>
            <a:r>
              <a:rPr lang="fr-FR" sz="2800" dirty="0">
                <a:solidFill>
                  <a:srgbClr val="000000"/>
                </a:solidFill>
                <a:latin typeface="Minion Pro"/>
              </a:rPr>
              <a:t> </a:t>
            </a:r>
            <a:r>
              <a:rPr lang="fr-FR" sz="2800" dirty="0" err="1">
                <a:solidFill>
                  <a:srgbClr val="000000"/>
                </a:solidFill>
                <a:latin typeface="Minion Pro"/>
              </a:rPr>
              <a:t>hizmet</a:t>
            </a:r>
            <a:r>
              <a:rPr lang="fr-FR" sz="2800" dirty="0">
                <a:solidFill>
                  <a:srgbClr val="000000"/>
                </a:solidFill>
                <a:latin typeface="Minion Pro"/>
              </a:rPr>
              <a:t> </a:t>
            </a:r>
            <a:r>
              <a:rPr lang="fr-FR" sz="2800" dirty="0" err="1">
                <a:solidFill>
                  <a:srgbClr val="000000"/>
                </a:solidFill>
                <a:latin typeface="Minion Pro"/>
              </a:rPr>
              <a:t>veren</a:t>
            </a:r>
            <a:r>
              <a:rPr lang="fr-FR" sz="2800" dirty="0">
                <a:solidFill>
                  <a:srgbClr val="000000"/>
                </a:solidFill>
                <a:latin typeface="Minion Pro"/>
              </a:rPr>
              <a:t> </a:t>
            </a:r>
            <a:r>
              <a:rPr lang="fr-FR" sz="2800" dirty="0" err="1">
                <a:solidFill>
                  <a:srgbClr val="000000"/>
                </a:solidFill>
                <a:latin typeface="Minion Pro"/>
              </a:rPr>
              <a:t>kurumlardır</a:t>
            </a:r>
            <a:r>
              <a:rPr lang="fr-FR" sz="2800" dirty="0">
                <a:solidFill>
                  <a:srgbClr val="000000"/>
                </a:solidFill>
                <a:latin typeface="Minion Pro"/>
              </a:rPr>
              <a:t>. Belli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yaştan</a:t>
            </a:r>
            <a:r>
              <a:rPr lang="fr-FR" sz="2800" dirty="0">
                <a:solidFill>
                  <a:srgbClr val="000000"/>
                </a:solidFill>
                <a:latin typeface="Minion Pro"/>
              </a:rPr>
              <a:t> </a:t>
            </a:r>
            <a:r>
              <a:rPr lang="fr-FR" sz="2800" dirty="0" err="1">
                <a:solidFill>
                  <a:srgbClr val="000000"/>
                </a:solidFill>
                <a:latin typeface="Minion Pro"/>
              </a:rPr>
              <a:t>itibaren</a:t>
            </a:r>
            <a:r>
              <a:rPr lang="fr-FR" sz="2800" dirty="0">
                <a:solidFill>
                  <a:srgbClr val="000000"/>
                </a:solidFill>
                <a:latin typeface="Minion Pro"/>
              </a:rPr>
              <a:t> </a:t>
            </a:r>
            <a:r>
              <a:rPr lang="fr-FR" sz="2800" dirty="0" err="1">
                <a:solidFill>
                  <a:srgbClr val="000000"/>
                </a:solidFill>
                <a:latin typeface="Minion Pro"/>
              </a:rPr>
              <a:t>okula</a:t>
            </a:r>
            <a:r>
              <a:rPr lang="fr-FR" sz="2800" dirty="0">
                <a:solidFill>
                  <a:srgbClr val="000000"/>
                </a:solidFill>
                <a:latin typeface="Minion Pro"/>
              </a:rPr>
              <a:t> </a:t>
            </a:r>
            <a:r>
              <a:rPr lang="fr-FR" sz="2800" dirty="0" err="1">
                <a:solidFill>
                  <a:srgbClr val="000000"/>
                </a:solidFill>
                <a:latin typeface="Minion Pro"/>
              </a:rPr>
              <a:t>başlayan</a:t>
            </a:r>
            <a:r>
              <a:rPr lang="fr-FR" sz="2800" dirty="0">
                <a:solidFill>
                  <a:srgbClr val="000000"/>
                </a:solidFill>
                <a:latin typeface="Minion Pro"/>
              </a:rPr>
              <a:t> </a:t>
            </a:r>
            <a:r>
              <a:rPr lang="fr-FR" sz="2800" dirty="0" err="1">
                <a:solidFill>
                  <a:srgbClr val="000000"/>
                </a:solidFill>
                <a:latin typeface="Minion Pro"/>
              </a:rPr>
              <a:t>çocuklar</a:t>
            </a:r>
            <a:r>
              <a:rPr lang="fr-FR" sz="2800" dirty="0">
                <a:solidFill>
                  <a:srgbClr val="000000"/>
                </a:solidFill>
                <a:latin typeface="Minion Pro"/>
              </a:rPr>
              <a:t> </a:t>
            </a:r>
            <a:r>
              <a:rPr lang="fr-FR" sz="2800" dirty="0" err="1">
                <a:solidFill>
                  <a:srgbClr val="000000"/>
                </a:solidFill>
                <a:latin typeface="Minion Pro"/>
              </a:rPr>
              <a:t>okul</a:t>
            </a:r>
            <a:r>
              <a:rPr lang="fr-FR" sz="2800" dirty="0">
                <a:solidFill>
                  <a:srgbClr val="000000"/>
                </a:solidFill>
                <a:latin typeface="Minion Pro"/>
              </a:rPr>
              <a:t> </a:t>
            </a:r>
            <a:r>
              <a:rPr lang="fr-FR" sz="2800" dirty="0" err="1">
                <a:solidFill>
                  <a:srgbClr val="000000"/>
                </a:solidFill>
                <a:latin typeface="Minion Pro"/>
              </a:rPr>
              <a:t>tarafından</a:t>
            </a:r>
            <a:r>
              <a:rPr lang="fr-FR" sz="2800" dirty="0">
                <a:solidFill>
                  <a:srgbClr val="000000"/>
                </a:solidFill>
                <a:latin typeface="Minion Pro"/>
              </a:rPr>
              <a:t> </a:t>
            </a:r>
            <a:r>
              <a:rPr lang="fr-FR" sz="2800" dirty="0" err="1">
                <a:solidFill>
                  <a:srgbClr val="000000"/>
                </a:solidFill>
                <a:latin typeface="Minion Pro"/>
              </a:rPr>
              <a:t>belirlenmiş</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programa</a:t>
            </a:r>
            <a:r>
              <a:rPr lang="fr-FR" sz="2800" dirty="0">
                <a:solidFill>
                  <a:srgbClr val="000000"/>
                </a:solidFill>
                <a:latin typeface="Minion Pro"/>
              </a:rPr>
              <a:t> </a:t>
            </a:r>
            <a:r>
              <a:rPr lang="fr-FR" sz="2800" dirty="0" err="1">
                <a:solidFill>
                  <a:srgbClr val="000000"/>
                </a:solidFill>
                <a:latin typeface="Minion Pro"/>
              </a:rPr>
              <a:t>dahil</a:t>
            </a:r>
            <a:r>
              <a:rPr lang="fr-FR" sz="2800" dirty="0">
                <a:solidFill>
                  <a:srgbClr val="000000"/>
                </a:solidFill>
                <a:latin typeface="Minion Pro"/>
              </a:rPr>
              <a:t> </a:t>
            </a:r>
            <a:r>
              <a:rPr lang="fr-FR" sz="2800" dirty="0" err="1">
                <a:solidFill>
                  <a:srgbClr val="000000"/>
                </a:solidFill>
                <a:latin typeface="Minion Pro"/>
              </a:rPr>
              <a:t>olurlar</a:t>
            </a:r>
            <a:r>
              <a:rPr lang="fr-FR" sz="2800" dirty="0">
                <a:solidFill>
                  <a:srgbClr val="000000"/>
                </a:solidFill>
                <a:latin typeface="Minion Pro"/>
              </a:rPr>
              <a:t>. </a:t>
            </a:r>
            <a:r>
              <a:rPr lang="fr-FR" sz="2800" dirty="0" err="1">
                <a:solidFill>
                  <a:srgbClr val="000000"/>
                </a:solidFill>
                <a:latin typeface="Minion Pro"/>
              </a:rPr>
              <a:t>Böylelikle</a:t>
            </a:r>
            <a:r>
              <a:rPr lang="fr-FR" sz="2800" dirty="0">
                <a:solidFill>
                  <a:srgbClr val="000000"/>
                </a:solidFill>
                <a:latin typeface="Minion Pro"/>
              </a:rPr>
              <a:t> </a:t>
            </a:r>
            <a:r>
              <a:rPr lang="fr-FR" sz="2800" dirty="0" err="1">
                <a:solidFill>
                  <a:srgbClr val="000000"/>
                </a:solidFill>
                <a:latin typeface="Minion Pro"/>
              </a:rPr>
              <a:t>toplumu</a:t>
            </a:r>
            <a:r>
              <a:rPr lang="fr-FR" sz="2800" dirty="0">
                <a:solidFill>
                  <a:srgbClr val="000000"/>
                </a:solidFill>
                <a:latin typeface="Minion Pro"/>
              </a:rPr>
              <a:t> </a:t>
            </a:r>
            <a:r>
              <a:rPr lang="fr-FR" sz="2800" dirty="0" err="1">
                <a:solidFill>
                  <a:srgbClr val="000000"/>
                </a:solidFill>
                <a:latin typeface="Minion Pro"/>
              </a:rPr>
              <a:t>meydana</a:t>
            </a:r>
            <a:r>
              <a:rPr lang="fr-FR" sz="2800" dirty="0">
                <a:solidFill>
                  <a:srgbClr val="000000"/>
                </a:solidFill>
                <a:latin typeface="Minion Pro"/>
              </a:rPr>
              <a:t> </a:t>
            </a:r>
            <a:r>
              <a:rPr lang="fr-FR" sz="2800" dirty="0" err="1">
                <a:solidFill>
                  <a:srgbClr val="000000"/>
                </a:solidFill>
                <a:latin typeface="Minion Pro"/>
              </a:rPr>
              <a:t>getiren</a:t>
            </a:r>
            <a:r>
              <a:rPr lang="fr-FR" sz="2800" dirty="0">
                <a:solidFill>
                  <a:srgbClr val="000000"/>
                </a:solidFill>
                <a:latin typeface="Minion Pro"/>
              </a:rPr>
              <a:t> </a:t>
            </a:r>
            <a:r>
              <a:rPr lang="fr-FR" sz="2800" dirty="0" err="1">
                <a:solidFill>
                  <a:srgbClr val="000000"/>
                </a:solidFill>
                <a:latin typeface="Minion Pro"/>
              </a:rPr>
              <a:t>bireylere</a:t>
            </a:r>
            <a:r>
              <a:rPr lang="fr-FR" sz="2800" dirty="0">
                <a:solidFill>
                  <a:srgbClr val="000000"/>
                </a:solidFill>
                <a:latin typeface="Minion Pro"/>
              </a:rPr>
              <a:t> </a:t>
            </a:r>
            <a:r>
              <a:rPr lang="fr-FR" sz="2800" dirty="0" err="1">
                <a:solidFill>
                  <a:srgbClr val="000000"/>
                </a:solidFill>
                <a:latin typeface="Minion Pro"/>
              </a:rPr>
              <a:t>kişisel</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toplumsal</a:t>
            </a:r>
            <a:r>
              <a:rPr lang="fr-FR" sz="2800" dirty="0">
                <a:solidFill>
                  <a:srgbClr val="000000"/>
                </a:solidFill>
                <a:latin typeface="Minion Pro"/>
              </a:rPr>
              <a:t> </a:t>
            </a:r>
            <a:r>
              <a:rPr lang="fr-FR" sz="2800" dirty="0" err="1">
                <a:solidFill>
                  <a:srgbClr val="000000"/>
                </a:solidFill>
                <a:latin typeface="Minion Pro"/>
              </a:rPr>
              <a:t>ihtiyaçlarını</a:t>
            </a:r>
            <a:r>
              <a:rPr lang="fr-FR" sz="2800" dirty="0">
                <a:solidFill>
                  <a:srgbClr val="000000"/>
                </a:solidFill>
                <a:latin typeface="Minion Pro"/>
              </a:rPr>
              <a:t> </a:t>
            </a:r>
            <a:r>
              <a:rPr lang="fr-FR" sz="2800" dirty="0" err="1">
                <a:solidFill>
                  <a:srgbClr val="000000"/>
                </a:solidFill>
                <a:latin typeface="Minion Pro"/>
              </a:rPr>
              <a:t>karşılamalarına</a:t>
            </a:r>
            <a:r>
              <a:rPr lang="fr-FR" sz="2800" dirty="0">
                <a:solidFill>
                  <a:srgbClr val="000000"/>
                </a:solidFill>
                <a:latin typeface="Minion Pro"/>
              </a:rPr>
              <a:t> </a:t>
            </a:r>
            <a:r>
              <a:rPr lang="fr-FR" sz="2800" dirty="0" err="1">
                <a:solidFill>
                  <a:srgbClr val="000000"/>
                </a:solidFill>
                <a:latin typeface="Minion Pro"/>
              </a:rPr>
              <a:t>imkân</a:t>
            </a:r>
            <a:r>
              <a:rPr lang="fr-FR" sz="2800" dirty="0">
                <a:solidFill>
                  <a:srgbClr val="000000"/>
                </a:solidFill>
                <a:latin typeface="Minion Pro"/>
              </a:rPr>
              <a:t> </a:t>
            </a:r>
            <a:r>
              <a:rPr lang="fr-FR" sz="2800" dirty="0" err="1">
                <a:solidFill>
                  <a:srgbClr val="000000"/>
                </a:solidFill>
                <a:latin typeface="Minion Pro"/>
              </a:rPr>
              <a:t>verecek</a:t>
            </a:r>
            <a:r>
              <a:rPr lang="fr-FR" sz="2800" dirty="0">
                <a:solidFill>
                  <a:srgbClr val="000000"/>
                </a:solidFill>
                <a:latin typeface="Minion Pro"/>
              </a:rPr>
              <a:t> </a:t>
            </a:r>
            <a:r>
              <a:rPr lang="fr-FR" sz="2800" dirty="0" err="1">
                <a:solidFill>
                  <a:srgbClr val="000000"/>
                </a:solidFill>
                <a:latin typeface="Minion Pro"/>
              </a:rPr>
              <a:t>olan</a:t>
            </a:r>
            <a:r>
              <a:rPr lang="fr-FR" sz="2800" dirty="0">
                <a:solidFill>
                  <a:srgbClr val="000000"/>
                </a:solidFill>
                <a:latin typeface="Minion Pro"/>
              </a:rPr>
              <a:t> </a:t>
            </a:r>
            <a:r>
              <a:rPr lang="fr-FR" sz="2800" dirty="0" err="1">
                <a:solidFill>
                  <a:srgbClr val="000000"/>
                </a:solidFill>
                <a:latin typeface="Minion Pro"/>
              </a:rPr>
              <a:t>bilgi</a:t>
            </a:r>
            <a:r>
              <a:rPr lang="fr-FR" sz="2800" dirty="0">
                <a:solidFill>
                  <a:srgbClr val="000000"/>
                </a:solidFill>
                <a:latin typeface="Minion Pro"/>
              </a:rPr>
              <a:t>, </a:t>
            </a:r>
            <a:r>
              <a:rPr lang="fr-FR" sz="2800" dirty="0" err="1">
                <a:solidFill>
                  <a:srgbClr val="000000"/>
                </a:solidFill>
                <a:latin typeface="Minion Pro"/>
              </a:rPr>
              <a:t>beceri</a:t>
            </a:r>
            <a:r>
              <a:rPr lang="fr-FR" sz="2800" dirty="0">
                <a:solidFill>
                  <a:srgbClr val="000000"/>
                </a:solidFill>
                <a:latin typeface="Minion Pro"/>
              </a:rPr>
              <a:t>, </a:t>
            </a:r>
            <a:r>
              <a:rPr lang="fr-FR" sz="2800" dirty="0" err="1">
                <a:solidFill>
                  <a:srgbClr val="000000"/>
                </a:solidFill>
                <a:latin typeface="Minion Pro"/>
              </a:rPr>
              <a:t>yetenek</a:t>
            </a:r>
            <a:r>
              <a:rPr lang="fr-FR" sz="2800" dirty="0">
                <a:solidFill>
                  <a:srgbClr val="000000"/>
                </a:solidFill>
                <a:latin typeface="Minion Pro"/>
              </a:rPr>
              <a:t> </a:t>
            </a:r>
            <a:r>
              <a:rPr lang="fr-FR" sz="2800" dirty="0" err="1">
                <a:solidFill>
                  <a:srgbClr val="000000"/>
                </a:solidFill>
                <a:latin typeface="Minion Pro"/>
              </a:rPr>
              <a:t>tutum</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davranışlar</a:t>
            </a:r>
            <a:r>
              <a:rPr lang="fr-FR" sz="2800" dirty="0">
                <a:solidFill>
                  <a:srgbClr val="000000"/>
                </a:solidFill>
                <a:latin typeface="Minion Pro"/>
              </a:rPr>
              <a:t> </a:t>
            </a:r>
            <a:r>
              <a:rPr lang="fr-FR" sz="2800" dirty="0" err="1">
                <a:solidFill>
                  <a:srgbClr val="000000"/>
                </a:solidFill>
                <a:latin typeface="Minion Pro"/>
              </a:rPr>
              <a:t>kazandırılmaya</a:t>
            </a:r>
            <a:r>
              <a:rPr lang="fr-FR" sz="2800" dirty="0">
                <a:solidFill>
                  <a:srgbClr val="000000"/>
                </a:solidFill>
                <a:latin typeface="Minion Pro"/>
              </a:rPr>
              <a:t> </a:t>
            </a:r>
            <a:r>
              <a:rPr lang="fr-FR" sz="2800" dirty="0" err="1">
                <a:solidFill>
                  <a:srgbClr val="000000"/>
                </a:solidFill>
                <a:latin typeface="Minion Pro"/>
              </a:rPr>
              <a:t>çalışılır</a:t>
            </a:r>
            <a:r>
              <a:rPr lang="fr-FR" sz="2800" dirty="0">
                <a:solidFill>
                  <a:srgbClr val="000000"/>
                </a:solidFill>
                <a:latin typeface="Minion Pro"/>
              </a:rPr>
              <a:t>. </a:t>
            </a:r>
            <a:r>
              <a:rPr lang="fr-FR" sz="2800" dirty="0" err="1">
                <a:solidFill>
                  <a:srgbClr val="000000"/>
                </a:solidFill>
                <a:latin typeface="Minion Pro"/>
              </a:rPr>
              <a:t>Okula</a:t>
            </a:r>
            <a:r>
              <a:rPr lang="fr-FR" sz="2800" dirty="0">
                <a:solidFill>
                  <a:srgbClr val="000000"/>
                </a:solidFill>
                <a:latin typeface="Minion Pro"/>
              </a:rPr>
              <a:t> </a:t>
            </a:r>
            <a:r>
              <a:rPr lang="fr-FR" sz="2800" dirty="0" err="1">
                <a:solidFill>
                  <a:srgbClr val="000000"/>
                </a:solidFill>
                <a:latin typeface="Minion Pro"/>
              </a:rPr>
              <a:t>başlayan</a:t>
            </a:r>
            <a:r>
              <a:rPr lang="fr-FR" sz="2800" dirty="0">
                <a:solidFill>
                  <a:srgbClr val="000000"/>
                </a:solidFill>
                <a:latin typeface="Minion Pro"/>
              </a:rPr>
              <a:t> </a:t>
            </a:r>
            <a:r>
              <a:rPr lang="fr-FR" sz="2800" dirty="0" err="1">
                <a:solidFill>
                  <a:srgbClr val="000000"/>
                </a:solidFill>
                <a:latin typeface="Minion Pro"/>
              </a:rPr>
              <a:t>birey</a:t>
            </a:r>
            <a:r>
              <a:rPr lang="fr-FR" sz="2800" dirty="0">
                <a:solidFill>
                  <a:srgbClr val="000000"/>
                </a:solidFill>
                <a:latin typeface="Minion Pro"/>
              </a:rPr>
              <a:t>, </a:t>
            </a:r>
            <a:r>
              <a:rPr lang="fr-FR" sz="2800" dirty="0" err="1">
                <a:solidFill>
                  <a:srgbClr val="000000"/>
                </a:solidFill>
                <a:latin typeface="Minion Pro"/>
              </a:rPr>
              <a:t>öğrenci</a:t>
            </a:r>
            <a:r>
              <a:rPr lang="fr-FR" sz="2800" dirty="0">
                <a:solidFill>
                  <a:srgbClr val="000000"/>
                </a:solidFill>
                <a:latin typeface="Minion Pro"/>
              </a:rPr>
              <a:t> </a:t>
            </a:r>
            <a:r>
              <a:rPr lang="fr-FR" sz="2800" dirty="0" err="1">
                <a:solidFill>
                  <a:srgbClr val="000000"/>
                </a:solidFill>
                <a:latin typeface="Minion Pro"/>
              </a:rPr>
              <a:t>sıfatı</a:t>
            </a:r>
            <a:r>
              <a:rPr lang="fr-FR" sz="2800" dirty="0">
                <a:solidFill>
                  <a:srgbClr val="000000"/>
                </a:solidFill>
                <a:latin typeface="Minion Pro"/>
              </a:rPr>
              <a:t> </a:t>
            </a:r>
            <a:r>
              <a:rPr lang="fr-FR" sz="2800" dirty="0" err="1">
                <a:solidFill>
                  <a:srgbClr val="000000"/>
                </a:solidFill>
                <a:latin typeface="Minion Pro"/>
              </a:rPr>
              <a:t>kazanır</a:t>
            </a:r>
            <a:r>
              <a:rPr lang="fr-FR" sz="2800" dirty="0">
                <a:solidFill>
                  <a:srgbClr val="000000"/>
                </a:solidFill>
                <a:latin typeface="Minion Pro"/>
              </a:rPr>
              <a:t>. “</a:t>
            </a:r>
            <a:r>
              <a:rPr lang="fr-FR" sz="2800" dirty="0" err="1">
                <a:solidFill>
                  <a:srgbClr val="000000"/>
                </a:solidFill>
                <a:latin typeface="Minion Pro"/>
              </a:rPr>
              <a:t>Öğrenci</a:t>
            </a:r>
            <a:r>
              <a:rPr lang="fr-FR" sz="2800" dirty="0">
                <a:solidFill>
                  <a:srgbClr val="000000"/>
                </a:solidFill>
                <a:latin typeface="Minion Pro"/>
              </a:rPr>
              <a:t> </a:t>
            </a:r>
            <a:r>
              <a:rPr lang="fr-FR" sz="2800" dirty="0" err="1">
                <a:solidFill>
                  <a:srgbClr val="000000"/>
                </a:solidFill>
                <a:latin typeface="Minion Pro"/>
              </a:rPr>
              <a:t>kavramının</a:t>
            </a:r>
            <a:r>
              <a:rPr lang="fr-FR" sz="2800" dirty="0">
                <a:solidFill>
                  <a:srgbClr val="000000"/>
                </a:solidFill>
                <a:latin typeface="Minion Pro"/>
              </a:rPr>
              <a:t> </a:t>
            </a:r>
            <a:r>
              <a:rPr lang="fr-FR" sz="2800" dirty="0" err="1">
                <a:solidFill>
                  <a:srgbClr val="000000"/>
                </a:solidFill>
                <a:latin typeface="Minion Pro"/>
              </a:rPr>
              <a:t>içeriğinde</a:t>
            </a:r>
            <a:r>
              <a:rPr lang="fr-FR" sz="2800" dirty="0">
                <a:solidFill>
                  <a:srgbClr val="000000"/>
                </a:solidFill>
                <a:latin typeface="Minion Pro"/>
              </a:rPr>
              <a:t>, </a:t>
            </a:r>
            <a:r>
              <a:rPr lang="fr-FR" sz="2800" dirty="0" err="1">
                <a:solidFill>
                  <a:srgbClr val="000000"/>
                </a:solidFill>
                <a:latin typeface="Minion Pro"/>
              </a:rPr>
              <a:t>sadece</a:t>
            </a:r>
            <a:r>
              <a:rPr lang="fr-FR" sz="2800" dirty="0">
                <a:solidFill>
                  <a:srgbClr val="000000"/>
                </a:solidFill>
                <a:latin typeface="Minion Pro"/>
              </a:rPr>
              <a:t> </a:t>
            </a:r>
            <a:r>
              <a:rPr lang="fr-FR" sz="2800" dirty="0" err="1">
                <a:solidFill>
                  <a:srgbClr val="000000"/>
                </a:solidFill>
                <a:latin typeface="Minion Pro"/>
              </a:rPr>
              <a:t>öğrenen</a:t>
            </a:r>
            <a:r>
              <a:rPr lang="fr-FR" sz="2800" dirty="0">
                <a:solidFill>
                  <a:srgbClr val="000000"/>
                </a:solidFill>
                <a:latin typeface="Minion Pro"/>
              </a:rPr>
              <a:t> </a:t>
            </a:r>
            <a:r>
              <a:rPr lang="fr-FR" sz="2800" dirty="0" err="1">
                <a:solidFill>
                  <a:srgbClr val="000000"/>
                </a:solidFill>
                <a:latin typeface="Minion Pro"/>
              </a:rPr>
              <a:t>ya</a:t>
            </a:r>
            <a:r>
              <a:rPr lang="fr-FR" sz="2800" dirty="0">
                <a:solidFill>
                  <a:srgbClr val="000000"/>
                </a:solidFill>
                <a:latin typeface="Minion Pro"/>
              </a:rPr>
              <a:t> da </a:t>
            </a:r>
            <a:r>
              <a:rPr lang="fr-FR" sz="2800" dirty="0" err="1">
                <a:solidFill>
                  <a:srgbClr val="000000"/>
                </a:solidFill>
                <a:latin typeface="Minion Pro"/>
              </a:rPr>
              <a:t>bilgilenen</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kişi</a:t>
            </a:r>
            <a:r>
              <a:rPr lang="fr-FR" sz="2800" dirty="0">
                <a:solidFill>
                  <a:srgbClr val="000000"/>
                </a:solidFill>
                <a:latin typeface="Minion Pro"/>
              </a:rPr>
              <a:t> </a:t>
            </a:r>
            <a:r>
              <a:rPr lang="fr-FR" sz="2800" dirty="0" err="1">
                <a:solidFill>
                  <a:srgbClr val="000000"/>
                </a:solidFill>
                <a:latin typeface="Minion Pro"/>
              </a:rPr>
              <a:t>olma</a:t>
            </a:r>
            <a:r>
              <a:rPr lang="fr-FR" sz="2800" dirty="0">
                <a:solidFill>
                  <a:srgbClr val="000000"/>
                </a:solidFill>
                <a:latin typeface="Minion Pro"/>
              </a:rPr>
              <a:t> </a:t>
            </a:r>
            <a:r>
              <a:rPr lang="fr-FR" sz="2800" dirty="0" err="1">
                <a:solidFill>
                  <a:srgbClr val="000000"/>
                </a:solidFill>
                <a:latin typeface="Minion Pro"/>
              </a:rPr>
              <a:t>özelliği</a:t>
            </a:r>
            <a:r>
              <a:rPr lang="fr-FR" sz="2800" dirty="0">
                <a:solidFill>
                  <a:srgbClr val="000000"/>
                </a:solidFill>
                <a:latin typeface="Minion Pro"/>
              </a:rPr>
              <a:t> </a:t>
            </a:r>
            <a:r>
              <a:rPr lang="fr-FR" sz="2800" dirty="0" err="1">
                <a:solidFill>
                  <a:srgbClr val="000000"/>
                </a:solidFill>
                <a:latin typeface="Minion Pro"/>
              </a:rPr>
              <a:t>değil</a:t>
            </a:r>
            <a:r>
              <a:rPr lang="fr-FR" sz="2800" dirty="0">
                <a:solidFill>
                  <a:srgbClr val="000000"/>
                </a:solidFill>
                <a:latin typeface="Minion Pro"/>
              </a:rPr>
              <a:t>, </a:t>
            </a:r>
            <a:r>
              <a:rPr lang="fr-FR" sz="2800" dirty="0" err="1">
                <a:solidFill>
                  <a:srgbClr val="000000"/>
                </a:solidFill>
                <a:latin typeface="Minion Pro"/>
              </a:rPr>
              <a:t>genel</a:t>
            </a:r>
            <a:r>
              <a:rPr lang="fr-FR" sz="2800" dirty="0">
                <a:solidFill>
                  <a:srgbClr val="000000"/>
                </a:solidFill>
                <a:latin typeface="Minion Pro"/>
              </a:rPr>
              <a:t> </a:t>
            </a:r>
            <a:r>
              <a:rPr lang="fr-FR" sz="2800" dirty="0" err="1">
                <a:solidFill>
                  <a:srgbClr val="000000"/>
                </a:solidFill>
                <a:latin typeface="Minion Pro"/>
              </a:rPr>
              <a:t>anlamda</a:t>
            </a:r>
            <a:r>
              <a:rPr lang="fr-FR" sz="2800" dirty="0">
                <a:solidFill>
                  <a:srgbClr val="000000"/>
                </a:solidFill>
                <a:latin typeface="Minion Pro"/>
              </a:rPr>
              <a:t>, </a:t>
            </a:r>
            <a:r>
              <a:rPr lang="fr-FR" sz="2800" dirty="0" err="1">
                <a:solidFill>
                  <a:srgbClr val="000000"/>
                </a:solidFill>
                <a:latin typeface="Minion Pro"/>
              </a:rPr>
              <a:t>eğitilmek</a:t>
            </a:r>
            <a:r>
              <a:rPr lang="fr-FR" sz="2800" dirty="0">
                <a:solidFill>
                  <a:srgbClr val="000000"/>
                </a:solidFill>
                <a:latin typeface="Minion Pro"/>
              </a:rPr>
              <a:t> </a:t>
            </a:r>
            <a:r>
              <a:rPr lang="fr-FR" sz="2800" dirty="0" err="1">
                <a:solidFill>
                  <a:srgbClr val="000000"/>
                </a:solidFill>
                <a:latin typeface="Minion Pro"/>
              </a:rPr>
              <a:t>istenen</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kişi</a:t>
            </a:r>
            <a:r>
              <a:rPr lang="fr-FR" sz="2800" dirty="0">
                <a:solidFill>
                  <a:srgbClr val="000000"/>
                </a:solidFill>
                <a:latin typeface="Minion Pro"/>
              </a:rPr>
              <a:t> </a:t>
            </a:r>
            <a:r>
              <a:rPr lang="fr-FR" sz="2800" dirty="0" err="1">
                <a:solidFill>
                  <a:srgbClr val="000000"/>
                </a:solidFill>
                <a:latin typeface="Minion Pro"/>
              </a:rPr>
              <a:t>olma</a:t>
            </a:r>
            <a:r>
              <a:rPr lang="fr-FR" sz="2800" dirty="0">
                <a:solidFill>
                  <a:srgbClr val="000000"/>
                </a:solidFill>
                <a:latin typeface="Minion Pro"/>
              </a:rPr>
              <a:t> </a:t>
            </a:r>
            <a:r>
              <a:rPr lang="fr-FR" sz="2800" dirty="0" err="1">
                <a:solidFill>
                  <a:srgbClr val="000000"/>
                </a:solidFill>
                <a:latin typeface="Minion Pro"/>
              </a:rPr>
              <a:t>özelliği</a:t>
            </a:r>
            <a:r>
              <a:rPr lang="fr-FR" sz="2800" dirty="0">
                <a:solidFill>
                  <a:srgbClr val="000000"/>
                </a:solidFill>
                <a:latin typeface="Minion Pro"/>
              </a:rPr>
              <a:t> </a:t>
            </a:r>
            <a:r>
              <a:rPr lang="fr-FR" sz="2800" dirty="0" err="1">
                <a:solidFill>
                  <a:srgbClr val="000000"/>
                </a:solidFill>
                <a:latin typeface="Minion Pro"/>
              </a:rPr>
              <a:t>vardır</a:t>
            </a:r>
            <a:r>
              <a:rPr lang="fr-FR" sz="2800" dirty="0">
                <a:solidFill>
                  <a:srgbClr val="000000"/>
                </a:solidFill>
                <a:latin typeface="Minion Pro"/>
              </a:rPr>
              <a:t>. Bu </a:t>
            </a:r>
            <a:r>
              <a:rPr lang="fr-FR" sz="2800" dirty="0" err="1">
                <a:solidFill>
                  <a:srgbClr val="000000"/>
                </a:solidFill>
                <a:latin typeface="Minion Pro"/>
              </a:rPr>
              <a:t>anlamıyla</a:t>
            </a:r>
            <a:r>
              <a:rPr lang="fr-FR" sz="2800" dirty="0">
                <a:solidFill>
                  <a:srgbClr val="000000"/>
                </a:solidFill>
                <a:latin typeface="Minion Pro"/>
              </a:rPr>
              <a:t> </a:t>
            </a:r>
            <a:r>
              <a:rPr lang="fr-FR" sz="2800" dirty="0" err="1">
                <a:solidFill>
                  <a:srgbClr val="000000"/>
                </a:solidFill>
                <a:latin typeface="Minion Pro"/>
              </a:rPr>
              <a:t>öğrenci</a:t>
            </a:r>
            <a:r>
              <a:rPr lang="fr-FR" sz="2800" dirty="0">
                <a:solidFill>
                  <a:srgbClr val="000000"/>
                </a:solidFill>
                <a:latin typeface="Minion Pro"/>
              </a:rPr>
              <a:t>, </a:t>
            </a:r>
            <a:r>
              <a:rPr lang="fr-FR" sz="2800" dirty="0" err="1">
                <a:solidFill>
                  <a:srgbClr val="000000"/>
                </a:solidFill>
                <a:latin typeface="Minion Pro"/>
              </a:rPr>
              <a:t>eğitim</a:t>
            </a:r>
            <a:r>
              <a:rPr lang="fr-FR" sz="2800" dirty="0">
                <a:solidFill>
                  <a:srgbClr val="000000"/>
                </a:solidFill>
                <a:latin typeface="Minion Pro"/>
              </a:rPr>
              <a:t> </a:t>
            </a:r>
            <a:r>
              <a:rPr lang="fr-FR" sz="2800" dirty="0" err="1">
                <a:solidFill>
                  <a:srgbClr val="000000"/>
                </a:solidFill>
                <a:latin typeface="Minion Pro"/>
              </a:rPr>
              <a:t>süreci</a:t>
            </a:r>
            <a:r>
              <a:rPr lang="fr-FR" sz="2800" dirty="0">
                <a:solidFill>
                  <a:srgbClr val="000000"/>
                </a:solidFill>
                <a:latin typeface="Minion Pro"/>
              </a:rPr>
              <a:t> </a:t>
            </a:r>
            <a:r>
              <a:rPr lang="fr-FR" sz="2800" dirty="0" err="1">
                <a:solidFill>
                  <a:srgbClr val="000000"/>
                </a:solidFill>
                <a:latin typeface="Minion Pro"/>
              </a:rPr>
              <a:t>içinde</a:t>
            </a:r>
            <a:r>
              <a:rPr lang="fr-FR" sz="2800" dirty="0">
                <a:solidFill>
                  <a:srgbClr val="000000"/>
                </a:solidFill>
                <a:latin typeface="Minion Pro"/>
              </a:rPr>
              <a:t>, </a:t>
            </a:r>
            <a:r>
              <a:rPr lang="fr-FR" sz="2800" dirty="0" err="1">
                <a:solidFill>
                  <a:srgbClr val="000000"/>
                </a:solidFill>
                <a:latin typeface="Minion Pro"/>
              </a:rPr>
              <a:t>eğitim</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öğretim</a:t>
            </a:r>
            <a:r>
              <a:rPr lang="fr-FR" sz="2800" dirty="0">
                <a:solidFill>
                  <a:srgbClr val="000000"/>
                </a:solidFill>
                <a:latin typeface="Minion Pro"/>
              </a:rPr>
              <a:t> </a:t>
            </a:r>
            <a:r>
              <a:rPr lang="fr-FR" sz="2800" dirty="0" err="1">
                <a:solidFill>
                  <a:srgbClr val="000000"/>
                </a:solidFill>
                <a:latin typeface="Minion Pro"/>
              </a:rPr>
              <a:t>süreçlerini</a:t>
            </a:r>
            <a:r>
              <a:rPr lang="fr-FR" sz="2800" dirty="0">
                <a:solidFill>
                  <a:srgbClr val="000000"/>
                </a:solidFill>
                <a:latin typeface="Minion Pro"/>
              </a:rPr>
              <a:t> </a:t>
            </a:r>
            <a:r>
              <a:rPr lang="fr-FR" sz="2800" dirty="0" err="1">
                <a:solidFill>
                  <a:srgbClr val="000000"/>
                </a:solidFill>
                <a:latin typeface="Minion Pro"/>
              </a:rPr>
              <a:t>bir</a:t>
            </a:r>
            <a:r>
              <a:rPr lang="fr-FR" sz="2800" dirty="0">
                <a:solidFill>
                  <a:srgbClr val="000000"/>
                </a:solidFill>
                <a:latin typeface="Minion Pro"/>
              </a:rPr>
              <a:t> </a:t>
            </a:r>
            <a:r>
              <a:rPr lang="fr-FR" sz="2800" dirty="0" err="1">
                <a:solidFill>
                  <a:srgbClr val="000000"/>
                </a:solidFill>
                <a:latin typeface="Minion Pro"/>
              </a:rPr>
              <a:t>bütün</a:t>
            </a:r>
            <a:r>
              <a:rPr lang="fr-FR" sz="2800" dirty="0">
                <a:solidFill>
                  <a:srgbClr val="000000"/>
                </a:solidFill>
                <a:latin typeface="Minion Pro"/>
              </a:rPr>
              <a:t> </a:t>
            </a:r>
            <a:r>
              <a:rPr lang="fr-FR" sz="2800" dirty="0" err="1">
                <a:solidFill>
                  <a:srgbClr val="000000"/>
                </a:solidFill>
                <a:latin typeface="Minion Pro"/>
              </a:rPr>
              <a:t>olarak</a:t>
            </a:r>
            <a:r>
              <a:rPr lang="fr-FR" sz="2800" dirty="0">
                <a:solidFill>
                  <a:srgbClr val="000000"/>
                </a:solidFill>
                <a:latin typeface="Minion Pro"/>
              </a:rPr>
              <a:t> </a:t>
            </a:r>
            <a:r>
              <a:rPr lang="fr-FR" sz="2800" dirty="0" err="1">
                <a:solidFill>
                  <a:srgbClr val="000000"/>
                </a:solidFill>
                <a:latin typeface="Minion Pro"/>
              </a:rPr>
              <a:t>yaşayan</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bu </a:t>
            </a:r>
            <a:r>
              <a:rPr lang="fr-FR" sz="2800" dirty="0" err="1">
                <a:solidFill>
                  <a:srgbClr val="000000"/>
                </a:solidFill>
                <a:latin typeface="Minion Pro"/>
              </a:rPr>
              <a:t>yaşantı</a:t>
            </a:r>
            <a:r>
              <a:rPr lang="fr-FR" sz="2800" dirty="0">
                <a:solidFill>
                  <a:srgbClr val="000000"/>
                </a:solidFill>
                <a:latin typeface="Minion Pro"/>
              </a:rPr>
              <a:t> </a:t>
            </a:r>
            <a:r>
              <a:rPr lang="fr-FR" sz="2800" dirty="0" err="1">
                <a:solidFill>
                  <a:srgbClr val="000000"/>
                </a:solidFill>
                <a:latin typeface="Minion Pro"/>
              </a:rPr>
              <a:t>sonucunda</a:t>
            </a:r>
            <a:r>
              <a:rPr lang="fr-FR" sz="2800" dirty="0">
                <a:solidFill>
                  <a:srgbClr val="000000"/>
                </a:solidFill>
                <a:latin typeface="Minion Pro"/>
              </a:rPr>
              <a:t>, </a:t>
            </a:r>
            <a:r>
              <a:rPr lang="fr-FR" sz="2800" dirty="0" err="1">
                <a:solidFill>
                  <a:srgbClr val="000000"/>
                </a:solidFill>
                <a:latin typeface="Minion Pro"/>
              </a:rPr>
              <a:t>bilişsel</a:t>
            </a:r>
            <a:r>
              <a:rPr lang="fr-FR" sz="2800" dirty="0">
                <a:solidFill>
                  <a:srgbClr val="000000"/>
                </a:solidFill>
                <a:latin typeface="Minion Pro"/>
              </a:rPr>
              <a:t>, </a:t>
            </a:r>
            <a:r>
              <a:rPr lang="fr-FR" sz="2800" dirty="0" err="1">
                <a:solidFill>
                  <a:srgbClr val="000000"/>
                </a:solidFill>
                <a:latin typeface="Minion Pro"/>
              </a:rPr>
              <a:t>duyuşsal</a:t>
            </a:r>
            <a:r>
              <a:rPr lang="fr-FR" sz="2800" dirty="0">
                <a:solidFill>
                  <a:srgbClr val="000000"/>
                </a:solidFill>
                <a:latin typeface="Minion Pro"/>
              </a:rPr>
              <a:t>, </a:t>
            </a:r>
            <a:r>
              <a:rPr lang="fr-FR" sz="2800" dirty="0" err="1">
                <a:solidFill>
                  <a:srgbClr val="000000"/>
                </a:solidFill>
                <a:latin typeface="Minion Pro"/>
              </a:rPr>
              <a:t>devinişsel</a:t>
            </a:r>
            <a:r>
              <a:rPr lang="fr-FR" sz="2800" dirty="0">
                <a:solidFill>
                  <a:srgbClr val="000000"/>
                </a:solidFill>
                <a:latin typeface="Minion Pro"/>
              </a:rPr>
              <a:t> </a:t>
            </a:r>
            <a:r>
              <a:rPr lang="fr-FR" sz="2800" dirty="0" err="1">
                <a:solidFill>
                  <a:srgbClr val="000000"/>
                </a:solidFill>
                <a:latin typeface="Minion Pro"/>
              </a:rPr>
              <a:t>davranışlar</a:t>
            </a:r>
            <a:r>
              <a:rPr lang="fr-FR" sz="2800" dirty="0">
                <a:solidFill>
                  <a:srgbClr val="000000"/>
                </a:solidFill>
                <a:latin typeface="Minion Pro"/>
              </a:rPr>
              <a:t> </a:t>
            </a:r>
            <a:r>
              <a:rPr lang="fr-FR" sz="2800" dirty="0" err="1">
                <a:solidFill>
                  <a:srgbClr val="000000"/>
                </a:solidFill>
                <a:latin typeface="Minion Pro"/>
              </a:rPr>
              <a:t>yanında</a:t>
            </a:r>
            <a:r>
              <a:rPr lang="fr-FR" sz="2800" dirty="0">
                <a:solidFill>
                  <a:srgbClr val="000000"/>
                </a:solidFill>
                <a:latin typeface="Minion Pro"/>
              </a:rPr>
              <a:t>, </a:t>
            </a:r>
            <a:r>
              <a:rPr lang="fr-FR" sz="2800" dirty="0" err="1">
                <a:solidFill>
                  <a:srgbClr val="000000"/>
                </a:solidFill>
                <a:latin typeface="Minion Pro"/>
              </a:rPr>
              <a:t>törel</a:t>
            </a:r>
            <a:r>
              <a:rPr lang="fr-FR" sz="2800" dirty="0">
                <a:solidFill>
                  <a:srgbClr val="000000"/>
                </a:solidFill>
                <a:latin typeface="Minion Pro"/>
              </a:rPr>
              <a:t> </a:t>
            </a:r>
            <a:r>
              <a:rPr lang="fr-FR" sz="2800" dirty="0" err="1">
                <a:solidFill>
                  <a:srgbClr val="000000"/>
                </a:solidFill>
                <a:latin typeface="Minion Pro"/>
              </a:rPr>
              <a:t>davranışlarının</a:t>
            </a:r>
            <a:r>
              <a:rPr lang="fr-FR" sz="2800" dirty="0">
                <a:solidFill>
                  <a:srgbClr val="000000"/>
                </a:solidFill>
                <a:latin typeface="Minion Pro"/>
              </a:rPr>
              <a:t> da </a:t>
            </a:r>
            <a:r>
              <a:rPr lang="fr-FR" sz="2800" dirty="0" err="1">
                <a:solidFill>
                  <a:srgbClr val="000000"/>
                </a:solidFill>
                <a:latin typeface="Minion Pro"/>
              </a:rPr>
              <a:t>amaçlı</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olumlu</a:t>
            </a:r>
            <a:r>
              <a:rPr lang="fr-FR" sz="2800" dirty="0">
                <a:solidFill>
                  <a:srgbClr val="000000"/>
                </a:solidFill>
                <a:latin typeface="Minion Pro"/>
              </a:rPr>
              <a:t> </a:t>
            </a:r>
            <a:r>
              <a:rPr lang="fr-FR" sz="2800" dirty="0" err="1">
                <a:solidFill>
                  <a:srgbClr val="000000"/>
                </a:solidFill>
                <a:latin typeface="Minion Pro"/>
              </a:rPr>
              <a:t>yönde</a:t>
            </a:r>
            <a:r>
              <a:rPr lang="fr-FR" sz="2800" dirty="0">
                <a:solidFill>
                  <a:srgbClr val="000000"/>
                </a:solidFill>
                <a:latin typeface="Minion Pro"/>
              </a:rPr>
              <a:t> </a:t>
            </a:r>
            <a:r>
              <a:rPr lang="fr-FR" sz="2800" dirty="0" err="1">
                <a:solidFill>
                  <a:srgbClr val="000000"/>
                </a:solidFill>
                <a:latin typeface="Minion Pro"/>
              </a:rPr>
              <a:t>değiştirilmek</a:t>
            </a:r>
            <a:r>
              <a:rPr lang="fr-FR" sz="2800" dirty="0">
                <a:solidFill>
                  <a:srgbClr val="000000"/>
                </a:solidFill>
                <a:latin typeface="Minion Pro"/>
              </a:rPr>
              <a:t> </a:t>
            </a:r>
            <a:r>
              <a:rPr lang="fr-FR" sz="2800" dirty="0" err="1">
                <a:solidFill>
                  <a:srgbClr val="000000"/>
                </a:solidFill>
                <a:latin typeface="Minion Pro"/>
              </a:rPr>
              <a:t>istenen</a:t>
            </a:r>
            <a:r>
              <a:rPr lang="fr-FR" sz="2800" dirty="0">
                <a:solidFill>
                  <a:srgbClr val="000000"/>
                </a:solidFill>
                <a:latin typeface="Minion Pro"/>
              </a:rPr>
              <a:t> </a:t>
            </a:r>
            <a:r>
              <a:rPr lang="fr-FR" sz="2800" dirty="0" err="1">
                <a:solidFill>
                  <a:srgbClr val="000000"/>
                </a:solidFill>
                <a:latin typeface="Minion Pro"/>
              </a:rPr>
              <a:t>kişi</a:t>
            </a:r>
            <a:r>
              <a:rPr lang="fr-FR" sz="2800" dirty="0">
                <a:solidFill>
                  <a:srgbClr val="000000"/>
                </a:solidFill>
                <a:latin typeface="Minion Pro"/>
              </a:rPr>
              <a:t> </a:t>
            </a:r>
            <a:r>
              <a:rPr lang="fr-FR" sz="2800" dirty="0" err="1">
                <a:solidFill>
                  <a:srgbClr val="000000"/>
                </a:solidFill>
                <a:latin typeface="Minion Pro"/>
              </a:rPr>
              <a:t>olarak</a:t>
            </a:r>
            <a:r>
              <a:rPr lang="fr-FR" sz="2800" dirty="0">
                <a:solidFill>
                  <a:srgbClr val="000000"/>
                </a:solidFill>
                <a:latin typeface="Minion Pro"/>
              </a:rPr>
              <a:t> </a:t>
            </a:r>
            <a:r>
              <a:rPr lang="fr-FR" sz="2800" dirty="0" err="1">
                <a:solidFill>
                  <a:srgbClr val="000000"/>
                </a:solidFill>
                <a:latin typeface="Minion Pro"/>
              </a:rPr>
              <a:t>ifade</a:t>
            </a:r>
            <a:r>
              <a:rPr lang="fr-FR" sz="2800" dirty="0">
                <a:solidFill>
                  <a:srgbClr val="000000"/>
                </a:solidFill>
                <a:latin typeface="Minion Pro"/>
              </a:rPr>
              <a:t> </a:t>
            </a:r>
            <a:r>
              <a:rPr lang="fr-FR" sz="2800" dirty="0" err="1">
                <a:solidFill>
                  <a:srgbClr val="000000"/>
                </a:solidFill>
                <a:latin typeface="Minion Pro"/>
              </a:rPr>
              <a:t>edilmektedir</a:t>
            </a:r>
            <a:r>
              <a:rPr lang="fr-FR" sz="2800" dirty="0">
                <a:solidFill>
                  <a:srgbClr val="000000"/>
                </a:solidFill>
                <a:latin typeface="Minion Pro"/>
              </a:rPr>
              <a:t>. Bu </a:t>
            </a:r>
            <a:r>
              <a:rPr lang="fr-FR" sz="2800" dirty="0" err="1">
                <a:solidFill>
                  <a:srgbClr val="000000"/>
                </a:solidFill>
                <a:latin typeface="Minion Pro"/>
              </a:rPr>
              <a:t>nedenle</a:t>
            </a:r>
            <a:r>
              <a:rPr lang="fr-FR" sz="2800" dirty="0">
                <a:solidFill>
                  <a:srgbClr val="000000"/>
                </a:solidFill>
                <a:latin typeface="Minion Pro"/>
              </a:rPr>
              <a:t> </a:t>
            </a:r>
            <a:r>
              <a:rPr lang="fr-FR" sz="2800" dirty="0" err="1">
                <a:solidFill>
                  <a:srgbClr val="000000"/>
                </a:solidFill>
                <a:latin typeface="Minion Pro"/>
              </a:rPr>
              <a:t>öğretmenlerin</a:t>
            </a:r>
            <a:r>
              <a:rPr lang="fr-FR" sz="2800" dirty="0">
                <a:solidFill>
                  <a:srgbClr val="000000"/>
                </a:solidFill>
                <a:latin typeface="Minion Pro"/>
              </a:rPr>
              <a:t> </a:t>
            </a:r>
            <a:r>
              <a:rPr lang="fr-FR" sz="2800" dirty="0" err="1">
                <a:solidFill>
                  <a:srgbClr val="000000"/>
                </a:solidFill>
                <a:latin typeface="Minion Pro"/>
              </a:rPr>
              <a:t>öğrencilerini</a:t>
            </a:r>
            <a:r>
              <a:rPr lang="fr-FR" sz="2800" dirty="0">
                <a:solidFill>
                  <a:srgbClr val="000000"/>
                </a:solidFill>
                <a:latin typeface="Minion Pro"/>
              </a:rPr>
              <a:t> </a:t>
            </a:r>
            <a:r>
              <a:rPr lang="fr-FR" sz="2800" dirty="0" err="1">
                <a:solidFill>
                  <a:srgbClr val="000000"/>
                </a:solidFill>
                <a:latin typeface="Minion Pro"/>
              </a:rPr>
              <a:t>iyi</a:t>
            </a:r>
            <a:r>
              <a:rPr lang="fr-FR" sz="2800" dirty="0">
                <a:solidFill>
                  <a:srgbClr val="000000"/>
                </a:solidFill>
                <a:latin typeface="Minion Pro"/>
              </a:rPr>
              <a:t> </a:t>
            </a:r>
            <a:r>
              <a:rPr lang="fr-FR" sz="2800" dirty="0" err="1">
                <a:solidFill>
                  <a:srgbClr val="000000"/>
                </a:solidFill>
                <a:latin typeface="Minion Pro"/>
              </a:rPr>
              <a:t>tanıması</a:t>
            </a:r>
            <a:r>
              <a:rPr lang="fr-FR" sz="2800" dirty="0">
                <a:solidFill>
                  <a:srgbClr val="000000"/>
                </a:solidFill>
                <a:latin typeface="Minion Pro"/>
              </a:rPr>
              <a:t>, </a:t>
            </a:r>
            <a:r>
              <a:rPr lang="fr-FR" sz="2800" dirty="0" err="1">
                <a:solidFill>
                  <a:srgbClr val="000000"/>
                </a:solidFill>
                <a:latin typeface="Minion Pro"/>
              </a:rPr>
              <a:t>duygularını</a:t>
            </a:r>
            <a:r>
              <a:rPr lang="fr-FR" sz="2800" dirty="0">
                <a:solidFill>
                  <a:srgbClr val="000000"/>
                </a:solidFill>
                <a:latin typeface="Minion Pro"/>
              </a:rPr>
              <a:t>, </a:t>
            </a:r>
            <a:r>
              <a:rPr lang="fr-FR" sz="2800" dirty="0" err="1">
                <a:solidFill>
                  <a:srgbClr val="000000"/>
                </a:solidFill>
                <a:latin typeface="Minion Pro"/>
              </a:rPr>
              <a:t>ilgi</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beklentilerini</a:t>
            </a:r>
            <a:r>
              <a:rPr lang="fr-FR" sz="2800" dirty="0">
                <a:solidFill>
                  <a:srgbClr val="000000"/>
                </a:solidFill>
                <a:latin typeface="Minion Pro"/>
              </a:rPr>
              <a:t> </a:t>
            </a:r>
            <a:r>
              <a:rPr lang="fr-FR" sz="2800" dirty="0" err="1">
                <a:solidFill>
                  <a:srgbClr val="000000"/>
                </a:solidFill>
                <a:latin typeface="Minion Pro"/>
              </a:rPr>
              <a:t>belirlemesi</a:t>
            </a:r>
            <a:r>
              <a:rPr lang="fr-FR" sz="2800" dirty="0">
                <a:solidFill>
                  <a:srgbClr val="000000"/>
                </a:solidFill>
                <a:latin typeface="Minion Pro"/>
              </a:rPr>
              <a:t> </a:t>
            </a:r>
            <a:r>
              <a:rPr lang="fr-FR" sz="2800" dirty="0" err="1">
                <a:solidFill>
                  <a:srgbClr val="000000"/>
                </a:solidFill>
                <a:latin typeface="Minion Pro"/>
              </a:rPr>
              <a:t>gerekir</a:t>
            </a:r>
            <a:r>
              <a:rPr lang="fr-FR" sz="2800" dirty="0">
                <a:solidFill>
                  <a:srgbClr val="000000"/>
                </a:solidFill>
                <a:latin typeface="Minion Pro"/>
              </a:rPr>
              <a:t>. </a:t>
            </a:r>
            <a:r>
              <a:rPr lang="fr-FR" sz="2800" dirty="0" err="1">
                <a:solidFill>
                  <a:srgbClr val="000000"/>
                </a:solidFill>
                <a:latin typeface="Minion Pro"/>
              </a:rPr>
              <a:t>Okul</a:t>
            </a:r>
            <a:r>
              <a:rPr lang="fr-FR" sz="2800" dirty="0">
                <a:solidFill>
                  <a:srgbClr val="000000"/>
                </a:solidFill>
                <a:latin typeface="Minion Pro"/>
              </a:rPr>
              <a:t> </a:t>
            </a:r>
            <a:r>
              <a:rPr lang="fr-FR" sz="2800" dirty="0" err="1">
                <a:solidFill>
                  <a:srgbClr val="000000"/>
                </a:solidFill>
                <a:latin typeface="Minion Pro"/>
              </a:rPr>
              <a:t>ve</a:t>
            </a:r>
            <a:r>
              <a:rPr lang="fr-FR" sz="2800" dirty="0">
                <a:solidFill>
                  <a:srgbClr val="000000"/>
                </a:solidFill>
                <a:latin typeface="Minion Pro"/>
              </a:rPr>
              <a:t> </a:t>
            </a:r>
            <a:r>
              <a:rPr lang="fr-FR" sz="2800" dirty="0" err="1">
                <a:solidFill>
                  <a:srgbClr val="000000"/>
                </a:solidFill>
                <a:latin typeface="Minion Pro"/>
              </a:rPr>
              <a:t>öğretmenler</a:t>
            </a:r>
            <a:r>
              <a:rPr lang="fr-FR" sz="2800" dirty="0">
                <a:solidFill>
                  <a:srgbClr val="000000"/>
                </a:solidFill>
                <a:latin typeface="Minion Pro"/>
              </a:rPr>
              <a:t>, </a:t>
            </a:r>
            <a:r>
              <a:rPr lang="fr-FR" sz="2800" dirty="0" err="1">
                <a:solidFill>
                  <a:srgbClr val="000000"/>
                </a:solidFill>
                <a:latin typeface="Minion Pro"/>
              </a:rPr>
              <a:t>öğrencileri</a:t>
            </a:r>
            <a:r>
              <a:rPr lang="fr-FR" sz="2800" dirty="0">
                <a:solidFill>
                  <a:srgbClr val="000000"/>
                </a:solidFill>
                <a:latin typeface="Minion Pro"/>
              </a:rPr>
              <a:t> </a:t>
            </a:r>
            <a:r>
              <a:rPr lang="fr-FR" sz="2800" dirty="0" err="1">
                <a:solidFill>
                  <a:srgbClr val="000000"/>
                </a:solidFill>
                <a:latin typeface="Minion Pro"/>
              </a:rPr>
              <a:t>hızla</a:t>
            </a:r>
            <a:r>
              <a:rPr lang="fr-FR" sz="2800" dirty="0">
                <a:solidFill>
                  <a:srgbClr val="000000"/>
                </a:solidFill>
                <a:latin typeface="Minion Pro"/>
              </a:rPr>
              <a:t> </a:t>
            </a:r>
            <a:r>
              <a:rPr lang="fr-FR" sz="2800" dirty="0" err="1">
                <a:solidFill>
                  <a:srgbClr val="000000"/>
                </a:solidFill>
                <a:latin typeface="Minion Pro"/>
              </a:rPr>
              <a:t>değişen</a:t>
            </a:r>
            <a:r>
              <a:rPr lang="fr-FR" sz="2800" dirty="0">
                <a:solidFill>
                  <a:srgbClr val="000000"/>
                </a:solidFill>
                <a:latin typeface="Minion Pro"/>
              </a:rPr>
              <a:t> </a:t>
            </a:r>
            <a:r>
              <a:rPr lang="fr-FR" sz="2800" dirty="0" err="1">
                <a:solidFill>
                  <a:srgbClr val="000000"/>
                </a:solidFill>
                <a:latin typeface="Minion Pro"/>
              </a:rPr>
              <a:t>dünyaya</a:t>
            </a:r>
            <a:r>
              <a:rPr lang="fr-FR" sz="2800" dirty="0">
                <a:solidFill>
                  <a:srgbClr val="000000"/>
                </a:solidFill>
                <a:latin typeface="Minion Pro"/>
              </a:rPr>
              <a:t> </a:t>
            </a:r>
            <a:r>
              <a:rPr lang="fr-FR" sz="2800" dirty="0" err="1">
                <a:solidFill>
                  <a:srgbClr val="000000"/>
                </a:solidFill>
                <a:latin typeface="Minion Pro"/>
              </a:rPr>
              <a:t>hazırlamak</a:t>
            </a:r>
            <a:r>
              <a:rPr lang="fr-FR" sz="2800" dirty="0">
                <a:solidFill>
                  <a:srgbClr val="000000"/>
                </a:solidFill>
                <a:latin typeface="Minion Pro"/>
              </a:rPr>
              <a:t> </a:t>
            </a:r>
            <a:r>
              <a:rPr lang="fr-FR" sz="2800" dirty="0" err="1">
                <a:solidFill>
                  <a:srgbClr val="000000"/>
                </a:solidFill>
                <a:latin typeface="Minion Pro"/>
              </a:rPr>
              <a:t>zorundadırlar</a:t>
            </a:r>
            <a:r>
              <a:rPr lang="fr-FR" sz="2800" dirty="0">
                <a:solidFill>
                  <a:srgbClr val="000000"/>
                </a:solidFill>
                <a:latin typeface="Minion Pro"/>
              </a:rPr>
              <a:t>.</a:t>
            </a:r>
            <a:endParaRPr lang="fr-FR" sz="2800" dirty="0"/>
          </a:p>
        </p:txBody>
      </p:sp>
    </p:spTree>
    <p:extLst>
      <p:ext uri="{BB962C8B-B14F-4D97-AF65-F5344CB8AC3E}">
        <p14:creationId xmlns:p14="http://schemas.microsoft.com/office/powerpoint/2010/main" val="1664417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95E56862-563F-40D4-892F-4DF15E97852E}"/>
              </a:ext>
            </a:extLst>
          </p:cNvPr>
          <p:cNvSpPr/>
          <p:nvPr/>
        </p:nvSpPr>
        <p:spPr>
          <a:xfrm>
            <a:off x="1272209" y="927652"/>
            <a:ext cx="7871791" cy="2739211"/>
          </a:xfrm>
          <a:prstGeom prst="rect">
            <a:avLst/>
          </a:prstGeom>
        </p:spPr>
        <p:txBody>
          <a:bodyPr wrap="square">
            <a:spAutoFit/>
          </a:bodyPr>
          <a:lstStyle/>
          <a:p>
            <a:r>
              <a:rPr lang="tr-TR" sz="3200" b="1" dirty="0">
                <a:solidFill>
                  <a:schemeClr val="accent1"/>
                </a:solidFill>
              </a:rPr>
              <a:t>Öğrenci tipleri</a:t>
            </a:r>
          </a:p>
          <a:p>
            <a:r>
              <a:rPr lang="fr-FR" sz="2800" dirty="0"/>
              <a:t>1. </a:t>
            </a:r>
            <a:r>
              <a:rPr lang="fr-FR" sz="2800" dirty="0" err="1"/>
              <a:t>Başarılı</a:t>
            </a:r>
            <a:r>
              <a:rPr lang="tr-TR" sz="2800" dirty="0"/>
              <a:t>  </a:t>
            </a:r>
            <a:r>
              <a:rPr lang="fr-FR" sz="2800" dirty="0" err="1"/>
              <a:t>Öğrenciler</a:t>
            </a:r>
            <a:endParaRPr lang="fr-FR" sz="2800" dirty="0"/>
          </a:p>
          <a:p>
            <a:r>
              <a:rPr lang="fr-FR" sz="2800" dirty="0"/>
              <a:t>2. </a:t>
            </a:r>
            <a:r>
              <a:rPr lang="fr-FR" sz="2800" dirty="0" err="1"/>
              <a:t>Sosyal</a:t>
            </a:r>
            <a:r>
              <a:rPr lang="tr-TR" sz="2800" dirty="0"/>
              <a:t> </a:t>
            </a:r>
            <a:r>
              <a:rPr lang="fr-FR" sz="2800" dirty="0" err="1"/>
              <a:t>öğrenciler</a:t>
            </a:r>
            <a:endParaRPr lang="fr-FR" sz="2800" dirty="0"/>
          </a:p>
          <a:p>
            <a:r>
              <a:rPr lang="fr-FR" sz="2800" dirty="0"/>
              <a:t>3. </a:t>
            </a:r>
            <a:r>
              <a:rPr lang="fr-FR" sz="2800" dirty="0" err="1"/>
              <a:t>Bağımlı</a:t>
            </a:r>
            <a:r>
              <a:rPr lang="tr-TR" sz="2800" dirty="0"/>
              <a:t> </a:t>
            </a:r>
            <a:r>
              <a:rPr lang="fr-FR" sz="2800" dirty="0" err="1"/>
              <a:t>öğrenciler</a:t>
            </a:r>
            <a:endParaRPr lang="fr-FR" sz="2800" dirty="0"/>
          </a:p>
          <a:p>
            <a:r>
              <a:rPr lang="fr-FR" sz="2800" dirty="0"/>
              <a:t>4. </a:t>
            </a:r>
            <a:r>
              <a:rPr lang="fr-FR" sz="2800" dirty="0" err="1"/>
              <a:t>Yabancılaşmış</a:t>
            </a:r>
            <a:r>
              <a:rPr lang="tr-TR" sz="2800" dirty="0"/>
              <a:t> </a:t>
            </a:r>
            <a:r>
              <a:rPr lang="fr-FR" sz="2800" dirty="0" err="1"/>
              <a:t>öğrenciler</a:t>
            </a:r>
            <a:endParaRPr lang="fr-FR" sz="2800" dirty="0"/>
          </a:p>
          <a:p>
            <a:r>
              <a:rPr lang="fr-FR" sz="2800" dirty="0"/>
              <a:t>5. </a:t>
            </a:r>
            <a:r>
              <a:rPr lang="fr-FR" sz="2800" dirty="0" err="1"/>
              <a:t>Gölge</a:t>
            </a:r>
            <a:r>
              <a:rPr lang="tr-TR" sz="2800" dirty="0"/>
              <a:t> </a:t>
            </a:r>
            <a:r>
              <a:rPr lang="fr-FR" sz="2800" dirty="0" err="1"/>
              <a:t>öğrenciler</a:t>
            </a:r>
            <a:endParaRPr lang="fr-FR" sz="2800" dirty="0"/>
          </a:p>
        </p:txBody>
      </p:sp>
      <p:pic>
        <p:nvPicPr>
          <p:cNvPr id="4" name="Resim 3">
            <a:extLst>
              <a:ext uri="{FF2B5EF4-FFF2-40B4-BE49-F238E27FC236}">
                <a16:creationId xmlns:a16="http://schemas.microsoft.com/office/drawing/2014/main" id="{2E680783-1F3F-461A-88BE-2D0E5FF8DE58}"/>
              </a:ext>
            </a:extLst>
          </p:cNvPr>
          <p:cNvPicPr>
            <a:picLocks noChangeAspect="1"/>
          </p:cNvPicPr>
          <p:nvPr/>
        </p:nvPicPr>
        <p:blipFill>
          <a:blip r:embed="rId2"/>
          <a:stretch>
            <a:fillRect/>
          </a:stretch>
        </p:blipFill>
        <p:spPr>
          <a:xfrm>
            <a:off x="9303027" y="3666862"/>
            <a:ext cx="2782956" cy="2873085"/>
          </a:xfrm>
          <a:prstGeom prst="rect">
            <a:avLst/>
          </a:prstGeom>
        </p:spPr>
      </p:pic>
      <p:pic>
        <p:nvPicPr>
          <p:cNvPr id="5" name="Resim 4">
            <a:extLst>
              <a:ext uri="{FF2B5EF4-FFF2-40B4-BE49-F238E27FC236}">
                <a16:creationId xmlns:a16="http://schemas.microsoft.com/office/drawing/2014/main" id="{801ECFB5-A3DD-4E97-A1E6-BC57D6441465}"/>
              </a:ext>
            </a:extLst>
          </p:cNvPr>
          <p:cNvPicPr>
            <a:picLocks noChangeAspect="1"/>
          </p:cNvPicPr>
          <p:nvPr/>
        </p:nvPicPr>
        <p:blipFill>
          <a:blip r:embed="rId3"/>
          <a:stretch>
            <a:fillRect/>
          </a:stretch>
        </p:blipFill>
        <p:spPr>
          <a:xfrm>
            <a:off x="9265755" y="833534"/>
            <a:ext cx="2857500" cy="2263485"/>
          </a:xfrm>
          <a:prstGeom prst="rect">
            <a:avLst/>
          </a:prstGeom>
        </p:spPr>
      </p:pic>
      <p:pic>
        <p:nvPicPr>
          <p:cNvPr id="6" name="Resim 5">
            <a:extLst>
              <a:ext uri="{FF2B5EF4-FFF2-40B4-BE49-F238E27FC236}">
                <a16:creationId xmlns:a16="http://schemas.microsoft.com/office/drawing/2014/main" id="{FF4F5996-D094-424F-8064-98B345A28CCA}"/>
              </a:ext>
            </a:extLst>
          </p:cNvPr>
          <p:cNvPicPr>
            <a:picLocks noChangeAspect="1"/>
          </p:cNvPicPr>
          <p:nvPr/>
        </p:nvPicPr>
        <p:blipFill>
          <a:blip r:embed="rId4"/>
          <a:stretch>
            <a:fillRect/>
          </a:stretch>
        </p:blipFill>
        <p:spPr>
          <a:xfrm>
            <a:off x="375203" y="3666862"/>
            <a:ext cx="4157040" cy="3048000"/>
          </a:xfrm>
          <a:prstGeom prst="rect">
            <a:avLst/>
          </a:prstGeom>
        </p:spPr>
      </p:pic>
      <p:pic>
        <p:nvPicPr>
          <p:cNvPr id="7" name="Resim 6">
            <a:extLst>
              <a:ext uri="{FF2B5EF4-FFF2-40B4-BE49-F238E27FC236}">
                <a16:creationId xmlns:a16="http://schemas.microsoft.com/office/drawing/2014/main" id="{334EAFE0-E1C0-47AA-8064-1E54BB7A0D93}"/>
              </a:ext>
            </a:extLst>
          </p:cNvPr>
          <p:cNvPicPr>
            <a:picLocks noChangeAspect="1"/>
          </p:cNvPicPr>
          <p:nvPr/>
        </p:nvPicPr>
        <p:blipFill>
          <a:blip r:embed="rId5"/>
          <a:stretch>
            <a:fillRect/>
          </a:stretch>
        </p:blipFill>
        <p:spPr>
          <a:xfrm>
            <a:off x="5115339" y="3666862"/>
            <a:ext cx="3922644" cy="2873084"/>
          </a:xfrm>
          <a:prstGeom prst="rect">
            <a:avLst/>
          </a:prstGeom>
        </p:spPr>
      </p:pic>
      <p:pic>
        <p:nvPicPr>
          <p:cNvPr id="8" name="Resim 7">
            <a:extLst>
              <a:ext uri="{FF2B5EF4-FFF2-40B4-BE49-F238E27FC236}">
                <a16:creationId xmlns:a16="http://schemas.microsoft.com/office/drawing/2014/main" id="{512004DB-F656-4052-9B4E-26CE5243ECC8}"/>
              </a:ext>
            </a:extLst>
          </p:cNvPr>
          <p:cNvPicPr>
            <a:picLocks noChangeAspect="1"/>
          </p:cNvPicPr>
          <p:nvPr/>
        </p:nvPicPr>
        <p:blipFill>
          <a:blip r:embed="rId6"/>
          <a:stretch>
            <a:fillRect/>
          </a:stretch>
        </p:blipFill>
        <p:spPr>
          <a:xfrm>
            <a:off x="5932005" y="1477769"/>
            <a:ext cx="2819400" cy="1619250"/>
          </a:xfrm>
          <a:prstGeom prst="rect">
            <a:avLst/>
          </a:prstGeom>
        </p:spPr>
      </p:pic>
    </p:spTree>
    <p:extLst>
      <p:ext uri="{BB962C8B-B14F-4D97-AF65-F5344CB8AC3E}">
        <p14:creationId xmlns:p14="http://schemas.microsoft.com/office/powerpoint/2010/main" val="3909601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8FAAD2E-39D7-4581-9AE2-D0BA5B76F7A5}"/>
              </a:ext>
            </a:extLst>
          </p:cNvPr>
          <p:cNvSpPr/>
          <p:nvPr/>
        </p:nvSpPr>
        <p:spPr>
          <a:xfrm>
            <a:off x="0" y="0"/>
            <a:ext cx="11887200" cy="4031873"/>
          </a:xfrm>
          <a:prstGeom prst="rect">
            <a:avLst/>
          </a:prstGeom>
        </p:spPr>
        <p:txBody>
          <a:bodyPr wrap="square">
            <a:spAutoFit/>
          </a:bodyPr>
          <a:lstStyle/>
          <a:p>
            <a:r>
              <a:rPr lang="fr-FR" sz="3600" dirty="0" err="1"/>
              <a:t>Öğretmen-Öğrenci</a:t>
            </a:r>
            <a:r>
              <a:rPr lang="fr-FR" sz="3600" dirty="0"/>
              <a:t> </a:t>
            </a:r>
            <a:r>
              <a:rPr lang="fr-FR" sz="3600" dirty="0" err="1"/>
              <a:t>İletişimi</a:t>
            </a:r>
            <a:endParaRPr lang="fr-FR" sz="3600" dirty="0"/>
          </a:p>
          <a:p>
            <a:r>
              <a:rPr lang="fr-FR" sz="2000" dirty="0" err="1"/>
              <a:t>Yapılan</a:t>
            </a:r>
            <a:r>
              <a:rPr lang="fr-FR" sz="2000" dirty="0"/>
              <a:t> </a:t>
            </a:r>
            <a:r>
              <a:rPr lang="fr-FR" sz="2000" dirty="0" err="1"/>
              <a:t>çalışmalar</a:t>
            </a:r>
            <a:r>
              <a:rPr lang="fr-FR" sz="2000" dirty="0"/>
              <a:t> </a:t>
            </a:r>
            <a:r>
              <a:rPr lang="fr-FR" sz="2000" dirty="0" err="1"/>
              <a:t>akademik</a:t>
            </a:r>
            <a:r>
              <a:rPr lang="fr-FR" sz="2000" dirty="0"/>
              <a:t> </a:t>
            </a:r>
            <a:r>
              <a:rPr lang="fr-FR" sz="2000" dirty="0" err="1"/>
              <a:t>başarı</a:t>
            </a:r>
            <a:r>
              <a:rPr lang="fr-FR" sz="2000" dirty="0"/>
              <a:t> </a:t>
            </a:r>
            <a:r>
              <a:rPr lang="fr-FR" sz="2000" dirty="0" err="1"/>
              <a:t>ve</a:t>
            </a:r>
            <a:r>
              <a:rPr lang="fr-FR" sz="2000" dirty="0"/>
              <a:t> </a:t>
            </a:r>
            <a:r>
              <a:rPr lang="fr-FR" sz="2000" dirty="0" err="1"/>
              <a:t>öğrenci</a:t>
            </a:r>
            <a:r>
              <a:rPr lang="fr-FR" sz="2000" dirty="0"/>
              <a:t> </a:t>
            </a:r>
            <a:r>
              <a:rPr lang="fr-FR" sz="2000" dirty="0" err="1"/>
              <a:t>davranışlarının</a:t>
            </a:r>
            <a:r>
              <a:rPr lang="fr-FR" sz="2000" dirty="0"/>
              <a:t> </a:t>
            </a:r>
            <a:r>
              <a:rPr lang="fr-FR" sz="2000" dirty="0" err="1"/>
              <a:t>öğretmen-öğrenci</a:t>
            </a:r>
            <a:r>
              <a:rPr lang="tr-TR" sz="2000" dirty="0"/>
              <a:t> </a:t>
            </a:r>
            <a:r>
              <a:rPr lang="fr-FR" sz="2000" dirty="0" err="1"/>
              <a:t>iletişiminin</a:t>
            </a:r>
            <a:r>
              <a:rPr lang="fr-FR" sz="2000" dirty="0"/>
              <a:t> </a:t>
            </a:r>
            <a:r>
              <a:rPr lang="fr-FR" sz="2000" dirty="0" err="1"/>
              <a:t>kalitesinden</a:t>
            </a:r>
            <a:r>
              <a:rPr lang="fr-FR" sz="2000" dirty="0"/>
              <a:t> </a:t>
            </a:r>
            <a:r>
              <a:rPr lang="fr-FR" sz="2000" dirty="0" err="1"/>
              <a:t>etkilendiğini</a:t>
            </a:r>
            <a:r>
              <a:rPr lang="fr-FR" sz="2000" dirty="0"/>
              <a:t> </a:t>
            </a:r>
            <a:r>
              <a:rPr lang="fr-FR" sz="2000" dirty="0" err="1"/>
              <a:t>ortaya</a:t>
            </a:r>
            <a:r>
              <a:rPr lang="fr-FR" sz="2000" dirty="0"/>
              <a:t> </a:t>
            </a:r>
            <a:r>
              <a:rPr lang="fr-FR" sz="2000" dirty="0" err="1"/>
              <a:t>koymaktadır</a:t>
            </a:r>
            <a:r>
              <a:rPr lang="fr-FR" sz="2000" dirty="0"/>
              <a:t>. </a:t>
            </a:r>
            <a:r>
              <a:rPr lang="fr-FR" sz="2000" dirty="0" err="1"/>
              <a:t>Etkili</a:t>
            </a:r>
            <a:r>
              <a:rPr lang="fr-FR" sz="2000" dirty="0"/>
              <a:t> </a:t>
            </a:r>
            <a:r>
              <a:rPr lang="fr-FR" sz="2000" dirty="0" err="1"/>
              <a:t>öğretmen</a:t>
            </a:r>
            <a:r>
              <a:rPr lang="fr-FR" sz="2000" dirty="0"/>
              <a:t> </a:t>
            </a:r>
            <a:r>
              <a:rPr lang="fr-FR" sz="2000" dirty="0" err="1"/>
              <a:t>ve</a:t>
            </a:r>
            <a:r>
              <a:rPr lang="fr-FR" sz="2000" dirty="0"/>
              <a:t> </a:t>
            </a:r>
            <a:r>
              <a:rPr lang="fr-FR" sz="2000" dirty="0" err="1"/>
              <a:t>öğrenci</a:t>
            </a:r>
            <a:r>
              <a:rPr lang="tr-TR" sz="2000" dirty="0"/>
              <a:t> </a:t>
            </a:r>
            <a:r>
              <a:rPr lang="fr-FR" sz="2000" dirty="0" err="1"/>
              <a:t>iletişiminin</a:t>
            </a:r>
            <a:r>
              <a:rPr lang="fr-FR" sz="2000" dirty="0"/>
              <a:t> </a:t>
            </a:r>
            <a:r>
              <a:rPr lang="fr-FR" sz="2000" dirty="0" err="1"/>
              <a:t>kurulmasında</a:t>
            </a:r>
            <a:r>
              <a:rPr lang="fr-FR" sz="2000" dirty="0"/>
              <a:t> </a:t>
            </a:r>
            <a:r>
              <a:rPr lang="fr-FR" sz="2000" dirty="0" err="1"/>
              <a:t>öğretmenin</a:t>
            </a:r>
            <a:r>
              <a:rPr lang="fr-FR" sz="2000" dirty="0"/>
              <a:t> </a:t>
            </a:r>
            <a:r>
              <a:rPr lang="fr-FR" sz="2000" dirty="0" err="1"/>
              <a:t>üç</a:t>
            </a:r>
            <a:r>
              <a:rPr lang="fr-FR" sz="2000" dirty="0"/>
              <a:t> </a:t>
            </a:r>
            <a:r>
              <a:rPr lang="fr-FR" sz="2000" dirty="0" err="1"/>
              <a:t>temel</a:t>
            </a:r>
            <a:r>
              <a:rPr lang="fr-FR" sz="2000" dirty="0"/>
              <a:t> </a:t>
            </a:r>
            <a:r>
              <a:rPr lang="fr-FR" sz="2000" dirty="0" err="1"/>
              <a:t>iletişim</a:t>
            </a:r>
            <a:r>
              <a:rPr lang="fr-FR" sz="2000" dirty="0"/>
              <a:t> </a:t>
            </a:r>
            <a:r>
              <a:rPr lang="fr-FR" sz="2000" dirty="0" err="1"/>
              <a:t>becerisine</a:t>
            </a:r>
            <a:r>
              <a:rPr lang="fr-FR" sz="2000" dirty="0"/>
              <a:t> </a:t>
            </a:r>
            <a:r>
              <a:rPr lang="fr-FR" sz="2000" dirty="0" err="1"/>
              <a:t>sahip</a:t>
            </a:r>
            <a:r>
              <a:rPr lang="fr-FR" sz="2000" dirty="0"/>
              <a:t> </a:t>
            </a:r>
            <a:r>
              <a:rPr lang="fr-FR" sz="2000" dirty="0" err="1"/>
              <a:t>olması</a:t>
            </a:r>
            <a:r>
              <a:rPr lang="tr-TR" sz="2000" dirty="0"/>
              <a:t> </a:t>
            </a:r>
            <a:r>
              <a:rPr lang="fr-FR" sz="2000" dirty="0" err="1"/>
              <a:t>gerekir</a:t>
            </a:r>
            <a:r>
              <a:rPr lang="fr-FR" sz="2000" dirty="0"/>
              <a:t>. </a:t>
            </a:r>
            <a:r>
              <a:rPr lang="fr-FR" sz="2000" dirty="0" err="1"/>
              <a:t>Bunları</a:t>
            </a:r>
            <a:r>
              <a:rPr lang="fr-FR" sz="2000" dirty="0"/>
              <a:t>, </a:t>
            </a:r>
            <a:r>
              <a:rPr lang="fr-FR" sz="2000" dirty="0" err="1"/>
              <a:t>açık</a:t>
            </a:r>
            <a:r>
              <a:rPr lang="fr-FR" sz="2000" dirty="0"/>
              <a:t> </a:t>
            </a:r>
            <a:r>
              <a:rPr lang="fr-FR" sz="2000" dirty="0" err="1"/>
              <a:t>ve</a:t>
            </a:r>
            <a:r>
              <a:rPr lang="fr-FR" sz="2000" dirty="0"/>
              <a:t> </a:t>
            </a:r>
            <a:r>
              <a:rPr lang="fr-FR" sz="2000" dirty="0" err="1"/>
              <a:t>saydam</a:t>
            </a:r>
            <a:r>
              <a:rPr lang="fr-FR" sz="2000" dirty="0"/>
              <a:t> </a:t>
            </a:r>
            <a:r>
              <a:rPr lang="fr-FR" sz="2000" dirty="0" err="1"/>
              <a:t>olma</a:t>
            </a:r>
            <a:r>
              <a:rPr lang="fr-FR" sz="2000" dirty="0"/>
              <a:t> </a:t>
            </a:r>
            <a:r>
              <a:rPr lang="fr-FR" sz="2000" dirty="0" err="1"/>
              <a:t>becerisi</a:t>
            </a:r>
            <a:r>
              <a:rPr lang="fr-FR" sz="2000" dirty="0"/>
              <a:t>, </a:t>
            </a:r>
            <a:r>
              <a:rPr lang="fr-FR" sz="2000" dirty="0" err="1"/>
              <a:t>konuşma</a:t>
            </a:r>
            <a:r>
              <a:rPr lang="fr-FR" sz="2000" dirty="0"/>
              <a:t> </a:t>
            </a:r>
            <a:r>
              <a:rPr lang="fr-FR" sz="2000" dirty="0" err="1"/>
              <a:t>ve</a:t>
            </a:r>
            <a:r>
              <a:rPr lang="fr-FR" sz="2000" dirty="0"/>
              <a:t> </a:t>
            </a:r>
            <a:r>
              <a:rPr lang="fr-FR" sz="2000" dirty="0" err="1"/>
              <a:t>aktarma</a:t>
            </a:r>
            <a:r>
              <a:rPr lang="fr-FR" sz="2000" dirty="0"/>
              <a:t> </a:t>
            </a:r>
            <a:r>
              <a:rPr lang="fr-FR" sz="2000" dirty="0" err="1"/>
              <a:t>becerileri</a:t>
            </a:r>
            <a:r>
              <a:rPr lang="fr-FR" sz="2000" dirty="0"/>
              <a:t> </a:t>
            </a:r>
            <a:r>
              <a:rPr lang="fr-FR" sz="2000" dirty="0" err="1"/>
              <a:t>ve</a:t>
            </a:r>
            <a:r>
              <a:rPr lang="tr-TR" sz="2000" dirty="0"/>
              <a:t> </a:t>
            </a:r>
            <a:r>
              <a:rPr lang="fr-FR" sz="2000" dirty="0"/>
              <a:t>alma </a:t>
            </a:r>
            <a:r>
              <a:rPr lang="fr-FR" sz="2000" dirty="0" err="1"/>
              <a:t>ve</a:t>
            </a:r>
            <a:r>
              <a:rPr lang="fr-FR" sz="2000" dirty="0"/>
              <a:t> </a:t>
            </a:r>
            <a:r>
              <a:rPr lang="fr-FR" sz="2000" dirty="0" err="1"/>
              <a:t>dinleme</a:t>
            </a:r>
            <a:r>
              <a:rPr lang="fr-FR" sz="2000" dirty="0"/>
              <a:t> </a:t>
            </a:r>
            <a:r>
              <a:rPr lang="fr-FR" sz="2000" dirty="0" err="1"/>
              <a:t>becerileri</a:t>
            </a:r>
            <a:r>
              <a:rPr lang="fr-FR" sz="2000" dirty="0"/>
              <a:t> </a:t>
            </a:r>
            <a:r>
              <a:rPr lang="fr-FR" sz="2000" dirty="0" err="1"/>
              <a:t>olarak</a:t>
            </a:r>
            <a:r>
              <a:rPr lang="fr-FR" sz="2000" dirty="0"/>
              <a:t> </a:t>
            </a:r>
            <a:r>
              <a:rPr lang="fr-FR" sz="2000" dirty="0" err="1"/>
              <a:t>sıralayabiliriz</a:t>
            </a:r>
            <a:r>
              <a:rPr lang="tr-TR" sz="2000" dirty="0"/>
              <a:t>. Sınıf içinde öğretmen-öğrenci iletişimi sırasında öğretmenin iletişim kurma becerisi ve farklı iletişim yöntemlerini kullanması etkin bir öğrenme sürecinin yaşanmasına zemin hazırlar. Sözlü iletişim yanında öğretmenin sözsüz iletişim becerisi de bu süreçte önemli bir rol oynar. Zira öğrenciler, öğretmenlerinin en çok beden dilinden, ses ve konuşma özelliklerinden etkilenmektedirler. Bunların yanında sınıfta öğretmenin duruşu, sınıfta aldığı pozisyon, öğrencilerin hepsini görebilmesi, sürekli öğretmen masasında oturması gibi durumlarda öğretmen-öğrenci iletişiminde önemli görülen noktalardır. Sınıfta öğretmen-öğrenci ilişkisinin niteliği, öğrenmeyi eğlenceli hâle getirme ve azami verimi sağlama öğrencinin etkili iletişim becerilerine sahip olmasını gerektirdiği gibi öğretmeninde aynı beceriye sahip olmasını gerektirmektedir.</a:t>
            </a:r>
            <a:endParaRPr lang="fr-FR" sz="2000" dirty="0"/>
          </a:p>
        </p:txBody>
      </p:sp>
      <p:pic>
        <p:nvPicPr>
          <p:cNvPr id="3" name="Resim 2">
            <a:extLst>
              <a:ext uri="{FF2B5EF4-FFF2-40B4-BE49-F238E27FC236}">
                <a16:creationId xmlns:a16="http://schemas.microsoft.com/office/drawing/2014/main" id="{7E29FE19-F126-4433-A52B-ED17F1B500A8}"/>
              </a:ext>
            </a:extLst>
          </p:cNvPr>
          <p:cNvPicPr>
            <a:picLocks noChangeAspect="1"/>
          </p:cNvPicPr>
          <p:nvPr/>
        </p:nvPicPr>
        <p:blipFill>
          <a:blip r:embed="rId2"/>
          <a:stretch>
            <a:fillRect/>
          </a:stretch>
        </p:blipFill>
        <p:spPr>
          <a:xfrm>
            <a:off x="516836" y="4031873"/>
            <a:ext cx="5075582" cy="2938770"/>
          </a:xfrm>
          <a:prstGeom prst="rect">
            <a:avLst/>
          </a:prstGeom>
        </p:spPr>
      </p:pic>
      <p:pic>
        <p:nvPicPr>
          <p:cNvPr id="4" name="Resim 3">
            <a:extLst>
              <a:ext uri="{FF2B5EF4-FFF2-40B4-BE49-F238E27FC236}">
                <a16:creationId xmlns:a16="http://schemas.microsoft.com/office/drawing/2014/main" id="{5B96525C-37B4-4439-944B-8921C2946A97}"/>
              </a:ext>
            </a:extLst>
          </p:cNvPr>
          <p:cNvPicPr>
            <a:picLocks noChangeAspect="1"/>
          </p:cNvPicPr>
          <p:nvPr/>
        </p:nvPicPr>
        <p:blipFill>
          <a:blip r:embed="rId3"/>
          <a:stretch>
            <a:fillRect/>
          </a:stretch>
        </p:blipFill>
        <p:spPr>
          <a:xfrm>
            <a:off x="5592418" y="4031873"/>
            <a:ext cx="6381750" cy="2826127"/>
          </a:xfrm>
          <a:prstGeom prst="rect">
            <a:avLst/>
          </a:prstGeom>
        </p:spPr>
      </p:pic>
    </p:spTree>
    <p:extLst>
      <p:ext uri="{BB962C8B-B14F-4D97-AF65-F5344CB8AC3E}">
        <p14:creationId xmlns:p14="http://schemas.microsoft.com/office/powerpoint/2010/main" val="698826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01DE1CB-AD0D-4DC5-B855-54FFE9B8C054}"/>
              </a:ext>
            </a:extLst>
          </p:cNvPr>
          <p:cNvSpPr/>
          <p:nvPr/>
        </p:nvSpPr>
        <p:spPr>
          <a:xfrm>
            <a:off x="0" y="-185530"/>
            <a:ext cx="12192000" cy="6863417"/>
          </a:xfrm>
          <a:prstGeom prst="rect">
            <a:avLst/>
          </a:prstGeom>
        </p:spPr>
        <p:txBody>
          <a:bodyPr wrap="square">
            <a:spAutoFit/>
          </a:bodyPr>
          <a:lstStyle/>
          <a:p>
            <a:r>
              <a:rPr lang="fr-FR" sz="3200" b="1" dirty="0" err="1"/>
              <a:t>Bir</a:t>
            </a:r>
            <a:r>
              <a:rPr lang="fr-FR" sz="3200" b="1" dirty="0"/>
              <a:t> </a:t>
            </a:r>
            <a:r>
              <a:rPr lang="fr-FR" sz="3200" b="1" dirty="0" err="1"/>
              <a:t>Mektup</a:t>
            </a:r>
            <a:endParaRPr lang="fr-FR" sz="3200" b="1" dirty="0"/>
          </a:p>
          <a:p>
            <a:r>
              <a:rPr lang="fr-FR" sz="2400" dirty="0" err="1"/>
              <a:t>Amerika’nın</a:t>
            </a:r>
            <a:r>
              <a:rPr lang="fr-FR" sz="2400" dirty="0"/>
              <a:t> </a:t>
            </a:r>
            <a:r>
              <a:rPr lang="fr-FR" sz="2400" dirty="0" err="1"/>
              <a:t>ünlü</a:t>
            </a:r>
            <a:r>
              <a:rPr lang="fr-FR" sz="2400" dirty="0"/>
              <a:t> </a:t>
            </a:r>
            <a:r>
              <a:rPr lang="fr-FR" sz="2400" dirty="0" err="1"/>
              <a:t>başkanlarından</a:t>
            </a:r>
            <a:r>
              <a:rPr lang="fr-FR" sz="2400" dirty="0"/>
              <a:t> Abraham Lincoln’ </a:t>
            </a:r>
            <a:r>
              <a:rPr lang="fr-FR" sz="2400" dirty="0" err="1"/>
              <a:t>ün</a:t>
            </a:r>
            <a:r>
              <a:rPr lang="fr-FR" sz="2400" dirty="0"/>
              <a:t>, </a:t>
            </a:r>
            <a:r>
              <a:rPr lang="fr-FR" sz="2400" dirty="0" err="1"/>
              <a:t>oğlunun</a:t>
            </a:r>
            <a:r>
              <a:rPr lang="fr-FR" sz="2400" dirty="0"/>
              <a:t> </a:t>
            </a:r>
            <a:r>
              <a:rPr lang="fr-FR" sz="2400" dirty="0" err="1"/>
              <a:t>öğretmenine</a:t>
            </a:r>
            <a:r>
              <a:rPr lang="tr-TR" sz="2400" dirty="0"/>
              <a:t> </a:t>
            </a:r>
            <a:r>
              <a:rPr lang="fr-FR" sz="2400" dirty="0" err="1"/>
              <a:t>hitaben</a:t>
            </a:r>
            <a:r>
              <a:rPr lang="fr-FR" sz="2400" dirty="0"/>
              <a:t> </a:t>
            </a:r>
            <a:r>
              <a:rPr lang="fr-FR" sz="2400" dirty="0" err="1"/>
              <a:t>yazdığı</a:t>
            </a:r>
            <a:r>
              <a:rPr lang="fr-FR" sz="2400" dirty="0"/>
              <a:t> </a:t>
            </a:r>
            <a:r>
              <a:rPr lang="fr-FR" sz="2400" dirty="0" err="1"/>
              <a:t>bir</a:t>
            </a:r>
            <a:r>
              <a:rPr lang="fr-FR" sz="2400" dirty="0"/>
              <a:t> </a:t>
            </a:r>
            <a:r>
              <a:rPr lang="fr-FR" sz="2400" dirty="0" err="1"/>
              <a:t>mektup</a:t>
            </a:r>
            <a:r>
              <a:rPr lang="fr-FR" sz="2400" dirty="0"/>
              <a:t> </a:t>
            </a:r>
            <a:r>
              <a:rPr lang="fr-FR" sz="2400" dirty="0" err="1"/>
              <a:t>şöyledir</a:t>
            </a:r>
            <a:r>
              <a:rPr lang="fr-FR" sz="2400" dirty="0"/>
              <a:t>:</a:t>
            </a:r>
          </a:p>
          <a:p>
            <a:r>
              <a:rPr lang="fr-FR" sz="2400" dirty="0"/>
              <a:t>“</a:t>
            </a:r>
            <a:r>
              <a:rPr lang="fr-FR" sz="2400" dirty="0" err="1"/>
              <a:t>Öğrenmesi</a:t>
            </a:r>
            <a:r>
              <a:rPr lang="fr-FR" sz="2400" dirty="0"/>
              <a:t> </a:t>
            </a:r>
            <a:r>
              <a:rPr lang="fr-FR" sz="2400" dirty="0" err="1"/>
              <a:t>gerekli</a:t>
            </a:r>
            <a:r>
              <a:rPr lang="fr-FR" sz="2400" dirty="0"/>
              <a:t> </a:t>
            </a:r>
            <a:r>
              <a:rPr lang="fr-FR" sz="2400" dirty="0" err="1"/>
              <a:t>biliyorum</a:t>
            </a:r>
            <a:r>
              <a:rPr lang="fr-FR" sz="2400" dirty="0"/>
              <a:t>; </a:t>
            </a:r>
            <a:r>
              <a:rPr lang="fr-FR" sz="2400" dirty="0" err="1"/>
              <a:t>bütün</a:t>
            </a:r>
            <a:r>
              <a:rPr lang="fr-FR" sz="2400" dirty="0"/>
              <a:t> </a:t>
            </a:r>
            <a:r>
              <a:rPr lang="fr-FR" sz="2400" dirty="0" err="1"/>
              <a:t>insanların</a:t>
            </a:r>
            <a:r>
              <a:rPr lang="fr-FR" sz="2400" dirty="0"/>
              <a:t> </a:t>
            </a:r>
            <a:r>
              <a:rPr lang="fr-FR" sz="2400" dirty="0" err="1"/>
              <a:t>dürüst</a:t>
            </a:r>
            <a:r>
              <a:rPr lang="fr-FR" sz="2400" dirty="0"/>
              <a:t> </a:t>
            </a:r>
            <a:r>
              <a:rPr lang="fr-FR" sz="2400" dirty="0" err="1"/>
              <a:t>ve</a:t>
            </a:r>
            <a:r>
              <a:rPr lang="fr-FR" sz="2400" dirty="0"/>
              <a:t> </a:t>
            </a:r>
            <a:r>
              <a:rPr lang="fr-FR" sz="2400" dirty="0" err="1"/>
              <a:t>adil</a:t>
            </a:r>
            <a:r>
              <a:rPr lang="fr-FR" sz="2400" dirty="0"/>
              <a:t> </a:t>
            </a:r>
            <a:r>
              <a:rPr lang="fr-FR" sz="2400" dirty="0" err="1"/>
              <a:t>olmadığını</a:t>
            </a:r>
            <a:r>
              <a:rPr lang="fr-FR" sz="2400" dirty="0"/>
              <a:t>…</a:t>
            </a:r>
            <a:r>
              <a:rPr lang="tr-TR" sz="2400" dirty="0"/>
              <a:t> </a:t>
            </a:r>
            <a:r>
              <a:rPr lang="fr-FR" sz="2400" dirty="0" err="1"/>
              <a:t>Fakat</a:t>
            </a:r>
            <a:r>
              <a:rPr lang="fr-FR" sz="2400" dirty="0"/>
              <a:t> </a:t>
            </a:r>
            <a:r>
              <a:rPr lang="fr-FR" sz="2400" dirty="0" err="1"/>
              <a:t>şunu</a:t>
            </a:r>
            <a:r>
              <a:rPr lang="fr-FR" sz="2400" dirty="0"/>
              <a:t> da </a:t>
            </a:r>
            <a:r>
              <a:rPr lang="fr-FR" sz="2400" dirty="0" err="1"/>
              <a:t>öğret</a:t>
            </a:r>
            <a:r>
              <a:rPr lang="fr-FR" sz="2400" dirty="0"/>
              <a:t> </a:t>
            </a:r>
            <a:r>
              <a:rPr lang="fr-FR" sz="2400" dirty="0" err="1"/>
              <a:t>ona</a:t>
            </a:r>
            <a:r>
              <a:rPr lang="fr-FR" sz="2400" dirty="0"/>
              <a:t>; </a:t>
            </a:r>
            <a:r>
              <a:rPr lang="fr-FR" sz="2400" dirty="0" err="1"/>
              <a:t>her</a:t>
            </a:r>
            <a:r>
              <a:rPr lang="fr-FR" sz="2400" dirty="0"/>
              <a:t> </a:t>
            </a:r>
            <a:r>
              <a:rPr lang="fr-FR" sz="2400" dirty="0" err="1"/>
              <a:t>alçağa</a:t>
            </a:r>
            <a:r>
              <a:rPr lang="fr-FR" sz="2400" dirty="0"/>
              <a:t> </a:t>
            </a:r>
            <a:r>
              <a:rPr lang="fr-FR" sz="2400" dirty="0" err="1"/>
              <a:t>karşılık</a:t>
            </a:r>
            <a:r>
              <a:rPr lang="fr-FR" sz="2400" dirty="0"/>
              <a:t> </a:t>
            </a:r>
            <a:r>
              <a:rPr lang="fr-FR" sz="2400" dirty="0" err="1"/>
              <a:t>bir</a:t>
            </a:r>
            <a:r>
              <a:rPr lang="fr-FR" sz="2400" dirty="0"/>
              <a:t> </a:t>
            </a:r>
            <a:r>
              <a:rPr lang="fr-FR" sz="2400" dirty="0" err="1"/>
              <a:t>kahraman</a:t>
            </a:r>
            <a:r>
              <a:rPr lang="fr-FR" sz="2400" dirty="0"/>
              <a:t>, </a:t>
            </a:r>
            <a:r>
              <a:rPr lang="fr-FR" sz="2400" dirty="0" err="1"/>
              <a:t>her</a:t>
            </a:r>
            <a:r>
              <a:rPr lang="fr-FR" sz="2400" dirty="0"/>
              <a:t> </a:t>
            </a:r>
            <a:r>
              <a:rPr lang="fr-FR" sz="2400" dirty="0" err="1"/>
              <a:t>bencil</a:t>
            </a:r>
            <a:r>
              <a:rPr lang="fr-FR" sz="2400" dirty="0"/>
              <a:t> </a:t>
            </a:r>
            <a:r>
              <a:rPr lang="fr-FR" sz="2400" dirty="0" err="1"/>
              <a:t>siyasetçiye</a:t>
            </a:r>
            <a:r>
              <a:rPr lang="tr-TR" sz="2400" dirty="0"/>
              <a:t> </a:t>
            </a:r>
            <a:r>
              <a:rPr lang="fr-FR" sz="2400" dirty="0" err="1"/>
              <a:t>karşılık</a:t>
            </a:r>
            <a:r>
              <a:rPr lang="fr-FR" sz="2400" dirty="0"/>
              <a:t> </a:t>
            </a:r>
            <a:r>
              <a:rPr lang="fr-FR" sz="2400" dirty="0" err="1"/>
              <a:t>kendini</a:t>
            </a:r>
            <a:r>
              <a:rPr lang="fr-FR" sz="2400" dirty="0"/>
              <a:t> </a:t>
            </a:r>
            <a:r>
              <a:rPr lang="fr-FR" sz="2400" dirty="0" err="1"/>
              <a:t>adamış</a:t>
            </a:r>
            <a:r>
              <a:rPr lang="fr-FR" sz="2400" dirty="0"/>
              <a:t> </a:t>
            </a:r>
            <a:r>
              <a:rPr lang="fr-FR" sz="2400" dirty="0" err="1"/>
              <a:t>bir</a:t>
            </a:r>
            <a:r>
              <a:rPr lang="fr-FR" sz="2400" dirty="0"/>
              <a:t> </a:t>
            </a:r>
            <a:r>
              <a:rPr lang="fr-FR" sz="2400" dirty="0" err="1"/>
              <a:t>lider</a:t>
            </a:r>
            <a:r>
              <a:rPr lang="fr-FR" sz="2400" dirty="0"/>
              <a:t> </a:t>
            </a:r>
            <a:r>
              <a:rPr lang="fr-FR" sz="2400" dirty="0" err="1"/>
              <a:t>vardır</a:t>
            </a:r>
            <a:r>
              <a:rPr lang="fr-FR" sz="2400" dirty="0"/>
              <a:t>.</a:t>
            </a:r>
          </a:p>
          <a:p>
            <a:r>
              <a:rPr lang="fr-FR" sz="2400" dirty="0"/>
              <a:t>Her </a:t>
            </a:r>
            <a:r>
              <a:rPr lang="fr-FR" sz="2400" dirty="0" err="1"/>
              <a:t>düşmana</a:t>
            </a:r>
            <a:r>
              <a:rPr lang="fr-FR" sz="2400" dirty="0"/>
              <a:t> </a:t>
            </a:r>
            <a:r>
              <a:rPr lang="fr-FR" sz="2400" dirty="0" err="1"/>
              <a:t>karşılık</a:t>
            </a:r>
            <a:r>
              <a:rPr lang="fr-FR" sz="2400" dirty="0"/>
              <a:t> </a:t>
            </a:r>
            <a:r>
              <a:rPr lang="fr-FR" sz="2400" dirty="0" err="1"/>
              <a:t>bir</a:t>
            </a:r>
            <a:r>
              <a:rPr lang="fr-FR" sz="2400" dirty="0"/>
              <a:t> </a:t>
            </a:r>
            <a:r>
              <a:rPr lang="fr-FR" sz="2400" dirty="0" err="1"/>
              <a:t>dost</a:t>
            </a:r>
            <a:r>
              <a:rPr lang="fr-FR" sz="2400" dirty="0"/>
              <a:t> </a:t>
            </a:r>
            <a:r>
              <a:rPr lang="fr-FR" sz="2400" dirty="0" err="1"/>
              <a:t>olduğunu</a:t>
            </a:r>
            <a:r>
              <a:rPr lang="fr-FR" sz="2400" dirty="0"/>
              <a:t> da </a:t>
            </a:r>
            <a:r>
              <a:rPr lang="fr-FR" sz="2400" dirty="0" err="1"/>
              <a:t>öğret</a:t>
            </a:r>
            <a:r>
              <a:rPr lang="fr-FR" sz="2400" dirty="0"/>
              <a:t> </a:t>
            </a:r>
            <a:r>
              <a:rPr lang="fr-FR" sz="2400" dirty="0" err="1"/>
              <a:t>ona</a:t>
            </a:r>
            <a:r>
              <a:rPr lang="fr-FR" sz="2400" dirty="0"/>
              <a:t>! Zaman </a:t>
            </a:r>
            <a:r>
              <a:rPr lang="fr-FR" sz="2400" dirty="0" err="1"/>
              <a:t>alacak</a:t>
            </a:r>
            <a:r>
              <a:rPr lang="fr-FR" sz="2400" dirty="0"/>
              <a:t> </a:t>
            </a:r>
            <a:r>
              <a:rPr lang="fr-FR" sz="2400" dirty="0" err="1"/>
              <a:t>biliyorum</a:t>
            </a:r>
            <a:r>
              <a:rPr lang="fr-FR" sz="2400" dirty="0"/>
              <a:t>,</a:t>
            </a:r>
            <a:r>
              <a:rPr lang="tr-TR" sz="2400" dirty="0"/>
              <a:t> </a:t>
            </a:r>
            <a:r>
              <a:rPr lang="fr-FR" sz="2400" dirty="0" err="1"/>
              <a:t>fakat</a:t>
            </a:r>
            <a:r>
              <a:rPr lang="fr-FR" sz="2400" dirty="0"/>
              <a:t> </a:t>
            </a:r>
            <a:r>
              <a:rPr lang="fr-FR" sz="2400" dirty="0" err="1"/>
              <a:t>eğer</a:t>
            </a:r>
            <a:r>
              <a:rPr lang="fr-FR" sz="2400" dirty="0"/>
              <a:t> </a:t>
            </a:r>
            <a:r>
              <a:rPr lang="fr-FR" sz="2400" dirty="0" err="1"/>
              <a:t>öğretebilirseniz</a:t>
            </a:r>
            <a:r>
              <a:rPr lang="fr-FR" sz="2400" dirty="0"/>
              <a:t> </a:t>
            </a:r>
            <a:r>
              <a:rPr lang="fr-FR" sz="2400" dirty="0" err="1"/>
              <a:t>ona</a:t>
            </a:r>
            <a:r>
              <a:rPr lang="fr-FR" sz="2400" dirty="0"/>
              <a:t>, </a:t>
            </a:r>
            <a:r>
              <a:rPr lang="fr-FR" sz="2400" dirty="0" err="1"/>
              <a:t>kazanılan</a:t>
            </a:r>
            <a:r>
              <a:rPr lang="fr-FR" sz="2400" dirty="0"/>
              <a:t> </a:t>
            </a:r>
            <a:r>
              <a:rPr lang="fr-FR" sz="2400" dirty="0" err="1"/>
              <a:t>bir</a:t>
            </a:r>
            <a:r>
              <a:rPr lang="fr-FR" sz="2400" dirty="0"/>
              <a:t> </a:t>
            </a:r>
            <a:r>
              <a:rPr lang="fr-FR" sz="2400" dirty="0" err="1"/>
              <a:t>doların</a:t>
            </a:r>
            <a:r>
              <a:rPr lang="fr-FR" sz="2400" dirty="0"/>
              <a:t>, </a:t>
            </a:r>
            <a:r>
              <a:rPr lang="fr-FR" sz="2400" dirty="0" err="1"/>
              <a:t>bulunan</a:t>
            </a:r>
            <a:r>
              <a:rPr lang="fr-FR" sz="2400" dirty="0"/>
              <a:t> </a:t>
            </a:r>
            <a:r>
              <a:rPr lang="fr-FR" sz="2400" dirty="0" err="1"/>
              <a:t>beş</a:t>
            </a:r>
            <a:r>
              <a:rPr lang="fr-FR" sz="2400" dirty="0"/>
              <a:t> </a:t>
            </a:r>
            <a:r>
              <a:rPr lang="fr-FR" sz="2400" dirty="0" err="1"/>
              <a:t>dolardan</a:t>
            </a:r>
            <a:r>
              <a:rPr lang="tr-TR" sz="2400" dirty="0"/>
              <a:t> </a:t>
            </a:r>
            <a:r>
              <a:rPr lang="fr-FR" sz="2400" dirty="0" err="1"/>
              <a:t>daha</a:t>
            </a:r>
            <a:r>
              <a:rPr lang="fr-FR" sz="2400" dirty="0"/>
              <a:t> </a:t>
            </a:r>
            <a:r>
              <a:rPr lang="fr-FR" sz="2400" dirty="0" err="1"/>
              <a:t>değerli</a:t>
            </a:r>
            <a:r>
              <a:rPr lang="fr-FR" sz="2400" dirty="0"/>
              <a:t> </a:t>
            </a:r>
            <a:r>
              <a:rPr lang="fr-FR" sz="2400" dirty="0" err="1"/>
              <a:t>olduğunu</a:t>
            </a:r>
            <a:r>
              <a:rPr lang="fr-FR" sz="2400" dirty="0"/>
              <a:t> </a:t>
            </a:r>
            <a:r>
              <a:rPr lang="fr-FR" sz="2400" dirty="0" err="1"/>
              <a:t>öğret</a:t>
            </a:r>
            <a:r>
              <a:rPr lang="fr-FR" sz="2400" dirty="0"/>
              <a:t>… </a:t>
            </a:r>
            <a:r>
              <a:rPr lang="fr-FR" sz="2400" dirty="0" err="1"/>
              <a:t>Kaybetmeyi</a:t>
            </a:r>
            <a:r>
              <a:rPr lang="fr-FR" sz="2400" dirty="0"/>
              <a:t> </a:t>
            </a:r>
            <a:r>
              <a:rPr lang="fr-FR" sz="2400" dirty="0" err="1"/>
              <a:t>öğrenmesini</a:t>
            </a:r>
            <a:r>
              <a:rPr lang="fr-FR" sz="2400" dirty="0"/>
              <a:t> </a:t>
            </a:r>
            <a:r>
              <a:rPr lang="fr-FR" sz="2400" dirty="0" err="1"/>
              <a:t>öğret</a:t>
            </a:r>
            <a:r>
              <a:rPr lang="fr-FR" sz="2400" dirty="0"/>
              <a:t> </a:t>
            </a:r>
            <a:r>
              <a:rPr lang="fr-FR" sz="2400" dirty="0" err="1"/>
              <a:t>ona</a:t>
            </a:r>
            <a:r>
              <a:rPr lang="fr-FR" sz="2400" dirty="0"/>
              <a:t>!... Ve hem de</a:t>
            </a:r>
            <a:r>
              <a:rPr lang="tr-TR" sz="2400" dirty="0"/>
              <a:t> </a:t>
            </a:r>
            <a:r>
              <a:rPr lang="fr-FR" sz="2400" dirty="0" err="1"/>
              <a:t>kazanmaktan</a:t>
            </a:r>
            <a:r>
              <a:rPr lang="fr-FR" sz="2400" dirty="0"/>
              <a:t> </a:t>
            </a:r>
            <a:r>
              <a:rPr lang="fr-FR" sz="2400" dirty="0" err="1"/>
              <a:t>neşe</a:t>
            </a:r>
            <a:r>
              <a:rPr lang="fr-FR" sz="2400" dirty="0"/>
              <a:t> </a:t>
            </a:r>
            <a:r>
              <a:rPr lang="fr-FR" sz="2400" dirty="0" err="1"/>
              <a:t>duymayı</a:t>
            </a:r>
            <a:r>
              <a:rPr lang="fr-FR" sz="2400" dirty="0"/>
              <a:t>, </a:t>
            </a:r>
            <a:r>
              <a:rPr lang="fr-FR" sz="2400" dirty="0" err="1"/>
              <a:t>kıskançlıktan</a:t>
            </a:r>
            <a:r>
              <a:rPr lang="fr-FR" sz="2400" dirty="0"/>
              <a:t> </a:t>
            </a:r>
            <a:r>
              <a:rPr lang="fr-FR" sz="2400" dirty="0" err="1"/>
              <a:t>uzaklara</a:t>
            </a:r>
            <a:r>
              <a:rPr lang="fr-FR" sz="2400" dirty="0"/>
              <a:t> </a:t>
            </a:r>
            <a:r>
              <a:rPr lang="fr-FR" sz="2400" dirty="0" err="1"/>
              <a:t>yönelt</a:t>
            </a:r>
            <a:r>
              <a:rPr lang="fr-FR" sz="2400" dirty="0"/>
              <a:t> </a:t>
            </a:r>
            <a:r>
              <a:rPr lang="fr-FR" sz="2400" dirty="0" err="1"/>
              <a:t>onu</a:t>
            </a:r>
            <a:r>
              <a:rPr lang="fr-FR" sz="2400" dirty="0"/>
              <a:t>…</a:t>
            </a:r>
            <a:r>
              <a:rPr lang="tr-TR" sz="2400" dirty="0"/>
              <a:t> </a:t>
            </a:r>
            <a:r>
              <a:rPr lang="fr-FR" sz="2400" dirty="0" err="1"/>
              <a:t>Eğer</a:t>
            </a:r>
            <a:r>
              <a:rPr lang="fr-FR" sz="2400" dirty="0"/>
              <a:t> </a:t>
            </a:r>
            <a:r>
              <a:rPr lang="fr-FR" sz="2400" dirty="0" err="1"/>
              <a:t>yapabilirsen</a:t>
            </a:r>
            <a:r>
              <a:rPr lang="fr-FR" sz="2400" dirty="0"/>
              <a:t>, </a:t>
            </a:r>
            <a:r>
              <a:rPr lang="fr-FR" sz="2400" dirty="0" err="1"/>
              <a:t>ona</a:t>
            </a:r>
            <a:r>
              <a:rPr lang="fr-FR" sz="2400" dirty="0"/>
              <a:t>, </a:t>
            </a:r>
            <a:r>
              <a:rPr lang="fr-FR" sz="2400" dirty="0" err="1"/>
              <a:t>kitapların</a:t>
            </a:r>
            <a:r>
              <a:rPr lang="fr-FR" sz="2400" dirty="0"/>
              <a:t> </a:t>
            </a:r>
            <a:r>
              <a:rPr lang="fr-FR" sz="2400" dirty="0" err="1"/>
              <a:t>mucizelerini</a:t>
            </a:r>
            <a:r>
              <a:rPr lang="fr-FR" sz="2400" dirty="0"/>
              <a:t> </a:t>
            </a:r>
            <a:r>
              <a:rPr lang="fr-FR" sz="2400" dirty="0" err="1"/>
              <a:t>öğret</a:t>
            </a:r>
            <a:r>
              <a:rPr lang="fr-FR" sz="2400" dirty="0"/>
              <a:t>. </a:t>
            </a:r>
            <a:r>
              <a:rPr lang="fr-FR" sz="2400" dirty="0" err="1"/>
              <a:t>Okulda</a:t>
            </a:r>
            <a:r>
              <a:rPr lang="fr-FR" sz="2400" dirty="0"/>
              <a:t> </a:t>
            </a:r>
            <a:r>
              <a:rPr lang="fr-FR" sz="2400" dirty="0" err="1"/>
              <a:t>hata</a:t>
            </a:r>
            <a:r>
              <a:rPr lang="fr-FR" sz="2400" dirty="0"/>
              <a:t> </a:t>
            </a:r>
            <a:r>
              <a:rPr lang="fr-FR" sz="2400" dirty="0" err="1"/>
              <a:t>yapmanın</a:t>
            </a:r>
            <a:r>
              <a:rPr lang="fr-FR" sz="2400" dirty="0"/>
              <a:t>,</a:t>
            </a:r>
            <a:r>
              <a:rPr lang="tr-TR" sz="2400" dirty="0"/>
              <a:t> </a:t>
            </a:r>
            <a:r>
              <a:rPr lang="fr-FR" sz="2400" dirty="0"/>
              <a:t>hile </a:t>
            </a:r>
            <a:r>
              <a:rPr lang="fr-FR" sz="2400" dirty="0" err="1"/>
              <a:t>yapmaktan</a:t>
            </a:r>
            <a:r>
              <a:rPr lang="fr-FR" sz="2400" dirty="0"/>
              <a:t> </a:t>
            </a:r>
            <a:r>
              <a:rPr lang="fr-FR" sz="2400" dirty="0" err="1"/>
              <a:t>daha</a:t>
            </a:r>
            <a:r>
              <a:rPr lang="fr-FR" sz="2400" dirty="0"/>
              <a:t> </a:t>
            </a:r>
            <a:r>
              <a:rPr lang="fr-FR" sz="2400" dirty="0" err="1"/>
              <a:t>onurlu</a:t>
            </a:r>
            <a:r>
              <a:rPr lang="fr-FR" sz="2400" dirty="0"/>
              <a:t> </a:t>
            </a:r>
            <a:r>
              <a:rPr lang="fr-FR" sz="2400" dirty="0" err="1"/>
              <a:t>olduğunu</a:t>
            </a:r>
            <a:r>
              <a:rPr lang="fr-FR" sz="2400" dirty="0"/>
              <a:t> </a:t>
            </a:r>
            <a:r>
              <a:rPr lang="fr-FR" sz="2400" dirty="0" err="1"/>
              <a:t>öğret</a:t>
            </a:r>
            <a:r>
              <a:rPr lang="fr-FR" sz="2400" dirty="0"/>
              <a:t> </a:t>
            </a:r>
            <a:r>
              <a:rPr lang="fr-FR" sz="2400" dirty="0" err="1"/>
              <a:t>ona</a:t>
            </a:r>
            <a:r>
              <a:rPr lang="fr-FR" sz="2400" dirty="0"/>
              <a:t>… </a:t>
            </a:r>
            <a:r>
              <a:rPr lang="fr-FR" sz="2400" dirty="0" err="1"/>
              <a:t>Ona</a:t>
            </a:r>
            <a:r>
              <a:rPr lang="fr-FR" sz="2400" dirty="0"/>
              <a:t>, </a:t>
            </a:r>
            <a:r>
              <a:rPr lang="fr-FR" sz="2400" dirty="0" err="1"/>
              <a:t>kendi</a:t>
            </a:r>
            <a:r>
              <a:rPr lang="fr-FR" sz="2400" dirty="0"/>
              <a:t> </a:t>
            </a:r>
            <a:r>
              <a:rPr lang="fr-FR" sz="2400" dirty="0" err="1"/>
              <a:t>fikirlerine</a:t>
            </a:r>
            <a:r>
              <a:rPr lang="fr-FR" sz="2400" dirty="0"/>
              <a:t> </a:t>
            </a:r>
            <a:r>
              <a:rPr lang="fr-FR" sz="2400" dirty="0" err="1"/>
              <a:t>inanmasını</a:t>
            </a:r>
            <a:r>
              <a:rPr lang="tr-TR" sz="2400" dirty="0"/>
              <a:t> </a:t>
            </a:r>
            <a:r>
              <a:rPr lang="fr-FR" sz="2400" dirty="0" err="1"/>
              <a:t>öğret</a:t>
            </a:r>
            <a:r>
              <a:rPr lang="fr-FR" sz="2400" dirty="0"/>
              <a:t>. </a:t>
            </a:r>
            <a:r>
              <a:rPr lang="fr-FR" sz="2400" dirty="0" err="1"/>
              <a:t>Herkes</a:t>
            </a:r>
            <a:r>
              <a:rPr lang="fr-FR" sz="2400" dirty="0"/>
              <a:t> </a:t>
            </a:r>
            <a:r>
              <a:rPr lang="fr-FR" sz="2400" dirty="0" err="1"/>
              <a:t>ona</a:t>
            </a:r>
            <a:r>
              <a:rPr lang="fr-FR" sz="2400" dirty="0"/>
              <a:t> </a:t>
            </a:r>
            <a:r>
              <a:rPr lang="fr-FR" sz="2400" dirty="0" err="1"/>
              <a:t>yanlış</a:t>
            </a:r>
            <a:r>
              <a:rPr lang="fr-FR" sz="2400" dirty="0"/>
              <a:t> </a:t>
            </a:r>
            <a:r>
              <a:rPr lang="fr-FR" sz="2400" dirty="0" err="1"/>
              <a:t>olduğunu</a:t>
            </a:r>
            <a:r>
              <a:rPr lang="fr-FR" sz="2400" dirty="0"/>
              <a:t> </a:t>
            </a:r>
            <a:r>
              <a:rPr lang="fr-FR" sz="2400" dirty="0" err="1"/>
              <a:t>söylediğinde</a:t>
            </a:r>
            <a:r>
              <a:rPr lang="fr-FR" sz="2400" dirty="0"/>
              <a:t> dahi.</a:t>
            </a:r>
            <a:r>
              <a:rPr lang="tr-TR" sz="2400" dirty="0"/>
              <a:t> </a:t>
            </a:r>
            <a:r>
              <a:rPr lang="fr-FR" sz="2400" dirty="0" err="1"/>
              <a:t>Nazik</a:t>
            </a:r>
            <a:r>
              <a:rPr lang="fr-FR" sz="2400" dirty="0"/>
              <a:t> </a:t>
            </a:r>
            <a:r>
              <a:rPr lang="fr-FR" sz="2400" dirty="0" err="1"/>
              <a:t>insanlara</a:t>
            </a:r>
            <a:r>
              <a:rPr lang="fr-FR" sz="2400" dirty="0"/>
              <a:t> </a:t>
            </a:r>
            <a:r>
              <a:rPr lang="fr-FR" sz="2400" dirty="0" err="1"/>
              <a:t>karşı</a:t>
            </a:r>
            <a:r>
              <a:rPr lang="fr-FR" sz="2400" dirty="0"/>
              <a:t> </a:t>
            </a:r>
            <a:r>
              <a:rPr lang="fr-FR" sz="2400" dirty="0" err="1"/>
              <a:t>nazik</a:t>
            </a:r>
            <a:r>
              <a:rPr lang="fr-FR" sz="2400" dirty="0"/>
              <a:t>, sert </a:t>
            </a:r>
            <a:r>
              <a:rPr lang="fr-FR" sz="2400" dirty="0" err="1"/>
              <a:t>olanlara</a:t>
            </a:r>
            <a:r>
              <a:rPr lang="fr-FR" sz="2400" dirty="0"/>
              <a:t> </a:t>
            </a:r>
            <a:r>
              <a:rPr lang="fr-FR" sz="2400" dirty="0" err="1"/>
              <a:t>karşıda</a:t>
            </a:r>
            <a:r>
              <a:rPr lang="fr-FR" sz="2400" dirty="0"/>
              <a:t> sert </a:t>
            </a:r>
            <a:r>
              <a:rPr lang="fr-FR" sz="2400" dirty="0" err="1"/>
              <a:t>olmasını</a:t>
            </a:r>
            <a:r>
              <a:rPr lang="fr-FR" sz="2400" dirty="0"/>
              <a:t> </a:t>
            </a:r>
            <a:r>
              <a:rPr lang="fr-FR" sz="2400" dirty="0" err="1"/>
              <a:t>öğret</a:t>
            </a:r>
            <a:r>
              <a:rPr lang="fr-FR" sz="2400" dirty="0"/>
              <a:t> </a:t>
            </a:r>
            <a:r>
              <a:rPr lang="fr-FR" sz="2400" dirty="0" err="1"/>
              <a:t>ona</a:t>
            </a:r>
            <a:r>
              <a:rPr lang="fr-FR" sz="2400" dirty="0"/>
              <a:t>!...</a:t>
            </a:r>
            <a:r>
              <a:rPr lang="tr-TR" sz="2400" dirty="0"/>
              <a:t> </a:t>
            </a:r>
            <a:r>
              <a:rPr lang="fr-FR" sz="2400" dirty="0" err="1"/>
              <a:t>Herkes</a:t>
            </a:r>
            <a:r>
              <a:rPr lang="fr-FR" sz="2400" dirty="0"/>
              <a:t> </a:t>
            </a:r>
            <a:r>
              <a:rPr lang="fr-FR" sz="2400" dirty="0" err="1"/>
              <a:t>kendine</a:t>
            </a:r>
            <a:r>
              <a:rPr lang="fr-FR" sz="2400" dirty="0"/>
              <a:t> </a:t>
            </a:r>
            <a:r>
              <a:rPr lang="fr-FR" sz="2400" dirty="0" err="1"/>
              <a:t>takılmış</a:t>
            </a:r>
            <a:r>
              <a:rPr lang="fr-FR" sz="2400" dirty="0"/>
              <a:t> </a:t>
            </a:r>
            <a:r>
              <a:rPr lang="fr-FR" sz="2400" dirty="0" err="1"/>
              <a:t>bir</a:t>
            </a:r>
            <a:r>
              <a:rPr lang="fr-FR" sz="2400" dirty="0"/>
              <a:t> </a:t>
            </a:r>
            <a:r>
              <a:rPr lang="fr-FR" sz="2400" dirty="0" err="1"/>
              <a:t>yöne</a:t>
            </a:r>
            <a:r>
              <a:rPr lang="fr-FR" sz="2400" dirty="0"/>
              <a:t> </a:t>
            </a:r>
            <a:r>
              <a:rPr lang="fr-FR" sz="2400" dirty="0" err="1"/>
              <a:t>giderken</a:t>
            </a:r>
            <a:r>
              <a:rPr lang="fr-FR" sz="2400" dirty="0"/>
              <a:t>, </a:t>
            </a:r>
            <a:r>
              <a:rPr lang="fr-FR" sz="2400" dirty="0" err="1"/>
              <a:t>kitleleri</a:t>
            </a:r>
            <a:r>
              <a:rPr lang="fr-FR" sz="2400" dirty="0"/>
              <a:t> </a:t>
            </a:r>
            <a:r>
              <a:rPr lang="fr-FR" sz="2400" dirty="0" err="1"/>
              <a:t>izlemeyecek</a:t>
            </a:r>
            <a:r>
              <a:rPr lang="fr-FR" sz="2400" dirty="0"/>
              <a:t> </a:t>
            </a:r>
            <a:r>
              <a:rPr lang="fr-FR" sz="2400" dirty="0" err="1"/>
              <a:t>gücü</a:t>
            </a:r>
            <a:r>
              <a:rPr lang="fr-FR" sz="2400" dirty="0"/>
              <a:t> </a:t>
            </a:r>
            <a:r>
              <a:rPr lang="fr-FR" sz="2400" dirty="0" err="1"/>
              <a:t>vermeye</a:t>
            </a:r>
            <a:r>
              <a:rPr lang="tr-TR" sz="2400" dirty="0"/>
              <a:t> </a:t>
            </a:r>
            <a:r>
              <a:rPr lang="fr-FR" sz="2400" dirty="0" err="1"/>
              <a:t>çalış</a:t>
            </a:r>
            <a:r>
              <a:rPr lang="fr-FR" sz="2400" dirty="0"/>
              <a:t> </a:t>
            </a:r>
            <a:r>
              <a:rPr lang="fr-FR" sz="2400" dirty="0" err="1"/>
              <a:t>oğluma</a:t>
            </a:r>
            <a:r>
              <a:rPr lang="fr-FR" sz="2400" dirty="0"/>
              <a:t>!</a:t>
            </a:r>
          </a:p>
          <a:p>
            <a:r>
              <a:rPr lang="fr-FR" sz="2400" dirty="0" err="1"/>
              <a:t>Bütünü</a:t>
            </a:r>
            <a:r>
              <a:rPr lang="fr-FR" sz="2400" dirty="0"/>
              <a:t> </a:t>
            </a:r>
            <a:r>
              <a:rPr lang="fr-FR" sz="2400" dirty="0" err="1"/>
              <a:t>dinlemesini</a:t>
            </a:r>
            <a:r>
              <a:rPr lang="fr-FR" sz="2400" dirty="0"/>
              <a:t> </a:t>
            </a:r>
            <a:r>
              <a:rPr lang="fr-FR" sz="2400" dirty="0" err="1"/>
              <a:t>öğret</a:t>
            </a:r>
            <a:r>
              <a:rPr lang="fr-FR" sz="2400" dirty="0"/>
              <a:t> </a:t>
            </a:r>
            <a:r>
              <a:rPr lang="fr-FR" sz="2400" dirty="0" err="1"/>
              <a:t>ona</a:t>
            </a:r>
            <a:r>
              <a:rPr lang="fr-FR" sz="2400" dirty="0"/>
              <a:t>, </a:t>
            </a:r>
            <a:r>
              <a:rPr lang="fr-FR" sz="2400" dirty="0" err="1"/>
              <a:t>fakat</a:t>
            </a:r>
            <a:r>
              <a:rPr lang="fr-FR" sz="2400" dirty="0"/>
              <a:t> </a:t>
            </a:r>
            <a:r>
              <a:rPr lang="fr-FR" sz="2400" dirty="0" err="1"/>
              <a:t>bütün</a:t>
            </a:r>
            <a:r>
              <a:rPr lang="fr-FR" sz="2400" dirty="0"/>
              <a:t> o </a:t>
            </a:r>
            <a:r>
              <a:rPr lang="fr-FR" sz="2400" dirty="0" err="1"/>
              <a:t>dinlediklerini</a:t>
            </a:r>
            <a:r>
              <a:rPr lang="fr-FR" sz="2400" dirty="0"/>
              <a:t> </a:t>
            </a:r>
            <a:r>
              <a:rPr lang="fr-FR" sz="2400" dirty="0" err="1"/>
              <a:t>gerçeğin</a:t>
            </a:r>
            <a:r>
              <a:rPr lang="fr-FR" sz="2400" dirty="0"/>
              <a:t> </a:t>
            </a:r>
            <a:r>
              <a:rPr lang="fr-FR" sz="2400" dirty="0" err="1"/>
              <a:t>eleğinden</a:t>
            </a:r>
            <a:r>
              <a:rPr lang="tr-TR" sz="2400" dirty="0"/>
              <a:t> </a:t>
            </a:r>
            <a:r>
              <a:rPr lang="fr-FR" sz="2400" dirty="0" err="1"/>
              <a:t>geçirmesini</a:t>
            </a:r>
            <a:r>
              <a:rPr lang="fr-FR" sz="2400" dirty="0"/>
              <a:t> </a:t>
            </a:r>
            <a:r>
              <a:rPr lang="fr-FR" sz="2400" dirty="0" err="1"/>
              <a:t>ve</a:t>
            </a:r>
            <a:r>
              <a:rPr lang="fr-FR" sz="2400" dirty="0"/>
              <a:t> </a:t>
            </a:r>
            <a:r>
              <a:rPr lang="fr-FR" sz="2400" dirty="0" err="1"/>
              <a:t>sadece</a:t>
            </a:r>
            <a:r>
              <a:rPr lang="fr-FR" sz="2400" dirty="0"/>
              <a:t> </a:t>
            </a:r>
            <a:r>
              <a:rPr lang="fr-FR" sz="2400" dirty="0" err="1"/>
              <a:t>iyi</a:t>
            </a:r>
            <a:r>
              <a:rPr lang="fr-FR" sz="2400" dirty="0"/>
              <a:t> </a:t>
            </a:r>
            <a:r>
              <a:rPr lang="fr-FR" sz="2400" dirty="0" err="1"/>
              <a:t>olanları</a:t>
            </a:r>
            <a:r>
              <a:rPr lang="fr-FR" sz="2400" dirty="0"/>
              <a:t> </a:t>
            </a:r>
            <a:r>
              <a:rPr lang="fr-FR" sz="2400" dirty="0" err="1"/>
              <a:t>almasını</a:t>
            </a:r>
            <a:r>
              <a:rPr lang="fr-FR" sz="2400" dirty="0"/>
              <a:t> da </a:t>
            </a:r>
            <a:r>
              <a:rPr lang="fr-FR" sz="2400" dirty="0" err="1"/>
              <a:t>öğret</a:t>
            </a:r>
            <a:r>
              <a:rPr lang="fr-FR" sz="2400" dirty="0"/>
              <a:t>. </a:t>
            </a:r>
            <a:r>
              <a:rPr lang="fr-FR" sz="2400" dirty="0" err="1"/>
              <a:t>Eğer</a:t>
            </a:r>
            <a:r>
              <a:rPr lang="fr-FR" sz="2400" dirty="0"/>
              <a:t> </a:t>
            </a:r>
            <a:r>
              <a:rPr lang="fr-FR" sz="2400" dirty="0" err="1"/>
              <a:t>yapabilirse</a:t>
            </a:r>
            <a:r>
              <a:rPr lang="fr-FR" sz="2400" dirty="0"/>
              <a:t>, </a:t>
            </a:r>
            <a:r>
              <a:rPr lang="fr-FR" sz="2400" dirty="0" err="1"/>
              <a:t>üzüldüğünde</a:t>
            </a:r>
            <a:r>
              <a:rPr lang="tr-TR" sz="2400" dirty="0"/>
              <a:t> </a:t>
            </a:r>
            <a:r>
              <a:rPr lang="fr-FR" sz="2400" dirty="0"/>
              <a:t>bile </a:t>
            </a:r>
            <a:r>
              <a:rPr lang="fr-FR" sz="2400" dirty="0" err="1"/>
              <a:t>nasıl</a:t>
            </a:r>
            <a:r>
              <a:rPr lang="fr-FR" sz="2400" dirty="0"/>
              <a:t> </a:t>
            </a:r>
            <a:r>
              <a:rPr lang="fr-FR" sz="2400" dirty="0" err="1"/>
              <a:t>gülümseyeceğini</a:t>
            </a:r>
            <a:r>
              <a:rPr lang="fr-FR" sz="2400" dirty="0"/>
              <a:t> </a:t>
            </a:r>
            <a:r>
              <a:rPr lang="fr-FR" sz="2400" dirty="0" err="1"/>
              <a:t>öğret</a:t>
            </a:r>
            <a:r>
              <a:rPr lang="fr-FR" sz="2400" dirty="0"/>
              <a:t> </a:t>
            </a:r>
            <a:r>
              <a:rPr lang="fr-FR" sz="2400" dirty="0" err="1"/>
              <a:t>ona</a:t>
            </a:r>
            <a:r>
              <a:rPr lang="fr-FR" sz="2400" dirty="0"/>
              <a:t>. </a:t>
            </a:r>
            <a:r>
              <a:rPr lang="fr-FR" sz="2400" dirty="0" err="1"/>
              <a:t>Gözyaşlarında</a:t>
            </a:r>
            <a:r>
              <a:rPr lang="fr-FR" sz="2400" dirty="0"/>
              <a:t> </a:t>
            </a:r>
            <a:r>
              <a:rPr lang="fr-FR" sz="2400" dirty="0" err="1"/>
              <a:t>hiçbir</a:t>
            </a:r>
            <a:r>
              <a:rPr lang="fr-FR" sz="2400" dirty="0"/>
              <a:t> </a:t>
            </a:r>
            <a:r>
              <a:rPr lang="fr-FR" sz="2400" dirty="0" err="1"/>
              <a:t>utanç</a:t>
            </a:r>
            <a:r>
              <a:rPr lang="fr-FR" sz="2400" dirty="0"/>
              <a:t> </a:t>
            </a:r>
            <a:r>
              <a:rPr lang="fr-FR" sz="2400" dirty="0" err="1"/>
              <a:t>olmadığını</a:t>
            </a:r>
            <a:r>
              <a:rPr lang="tr-TR" sz="2400" dirty="0"/>
              <a:t> </a:t>
            </a:r>
            <a:r>
              <a:rPr lang="fr-FR" sz="2400" dirty="0" err="1"/>
              <a:t>öğret</a:t>
            </a:r>
            <a:r>
              <a:rPr lang="fr-FR" sz="2400" dirty="0"/>
              <a:t>. </a:t>
            </a:r>
            <a:r>
              <a:rPr lang="fr-FR" sz="2400" dirty="0" err="1"/>
              <a:t>Herkesin</a:t>
            </a:r>
            <a:r>
              <a:rPr lang="fr-FR" sz="2400" dirty="0"/>
              <a:t>, </a:t>
            </a:r>
            <a:r>
              <a:rPr lang="fr-FR" sz="2400" dirty="0" err="1"/>
              <a:t>sadece</a:t>
            </a:r>
            <a:r>
              <a:rPr lang="fr-FR" sz="2400" dirty="0"/>
              <a:t> </a:t>
            </a:r>
            <a:r>
              <a:rPr lang="fr-FR" sz="2400" dirty="0" err="1"/>
              <a:t>kendi</a:t>
            </a:r>
            <a:r>
              <a:rPr lang="fr-FR" sz="2400" dirty="0"/>
              <a:t> </a:t>
            </a:r>
            <a:r>
              <a:rPr lang="fr-FR" sz="2400" dirty="0" err="1"/>
              <a:t>iyiliği</a:t>
            </a:r>
            <a:r>
              <a:rPr lang="fr-FR" sz="2400" dirty="0"/>
              <a:t> </a:t>
            </a:r>
            <a:r>
              <a:rPr lang="fr-FR" sz="2400" dirty="0" err="1"/>
              <a:t>için</a:t>
            </a:r>
            <a:r>
              <a:rPr lang="fr-FR" sz="2400" dirty="0"/>
              <a:t> </a:t>
            </a:r>
            <a:r>
              <a:rPr lang="fr-FR" sz="2400" dirty="0" err="1"/>
              <a:t>çalıştığına</a:t>
            </a:r>
            <a:r>
              <a:rPr lang="fr-FR" sz="2400" dirty="0"/>
              <a:t> </a:t>
            </a:r>
            <a:r>
              <a:rPr lang="fr-FR" sz="2400" dirty="0" err="1"/>
              <a:t>inananlara</a:t>
            </a:r>
            <a:r>
              <a:rPr lang="fr-FR" sz="2400" dirty="0"/>
              <a:t>, </a:t>
            </a:r>
            <a:r>
              <a:rPr lang="fr-FR" sz="2400" dirty="0" err="1"/>
              <a:t>dudak</a:t>
            </a:r>
            <a:r>
              <a:rPr lang="fr-FR" sz="2400" dirty="0"/>
              <a:t> </a:t>
            </a:r>
            <a:r>
              <a:rPr lang="fr-FR" sz="2400" dirty="0" err="1"/>
              <a:t>bükmesini</a:t>
            </a:r>
            <a:r>
              <a:rPr lang="tr-TR" sz="2400" dirty="0"/>
              <a:t> </a:t>
            </a:r>
            <a:r>
              <a:rPr lang="fr-FR" sz="2400" dirty="0" err="1"/>
              <a:t>öğret</a:t>
            </a:r>
            <a:r>
              <a:rPr lang="fr-FR" sz="2400" dirty="0"/>
              <a:t> </a:t>
            </a:r>
            <a:r>
              <a:rPr lang="fr-FR" sz="2400" dirty="0" err="1"/>
              <a:t>ona</a:t>
            </a:r>
            <a:r>
              <a:rPr lang="fr-FR" sz="2400" dirty="0"/>
              <a:t>. Ve </a:t>
            </a:r>
            <a:r>
              <a:rPr lang="fr-FR" sz="2400" dirty="0" err="1"/>
              <a:t>aşırı</a:t>
            </a:r>
            <a:r>
              <a:rPr lang="fr-FR" sz="2400" dirty="0"/>
              <a:t> </a:t>
            </a:r>
            <a:r>
              <a:rPr lang="fr-FR" sz="2400" dirty="0" err="1"/>
              <a:t>ilgiye</a:t>
            </a:r>
            <a:r>
              <a:rPr lang="fr-FR" sz="2400" dirty="0"/>
              <a:t> </a:t>
            </a:r>
            <a:r>
              <a:rPr lang="fr-FR" sz="2400" dirty="0" err="1"/>
              <a:t>dikkat</a:t>
            </a:r>
            <a:r>
              <a:rPr lang="fr-FR" sz="2400" dirty="0"/>
              <a:t> </a:t>
            </a:r>
            <a:r>
              <a:rPr lang="fr-FR" sz="2400" dirty="0" err="1"/>
              <a:t>etmesini</a:t>
            </a:r>
            <a:r>
              <a:rPr lang="fr-FR" sz="2400" dirty="0"/>
              <a:t>…. Bu </a:t>
            </a:r>
            <a:r>
              <a:rPr lang="fr-FR" sz="2400" dirty="0" err="1"/>
              <a:t>büyük</a:t>
            </a:r>
            <a:r>
              <a:rPr lang="fr-FR" sz="2400" dirty="0"/>
              <a:t> </a:t>
            </a:r>
            <a:r>
              <a:rPr lang="fr-FR" sz="2400" dirty="0" err="1"/>
              <a:t>bir</a:t>
            </a:r>
            <a:r>
              <a:rPr lang="fr-FR" sz="2400" dirty="0"/>
              <a:t> </a:t>
            </a:r>
            <a:r>
              <a:rPr lang="fr-FR" sz="2400" dirty="0" err="1"/>
              <a:t>taleptir</a:t>
            </a:r>
            <a:r>
              <a:rPr lang="fr-FR" sz="2400" dirty="0"/>
              <a:t>, </a:t>
            </a:r>
            <a:r>
              <a:rPr lang="fr-FR" sz="2400" dirty="0" err="1"/>
              <a:t>biliyorum</a:t>
            </a:r>
            <a:r>
              <a:rPr lang="fr-FR" sz="2400" dirty="0"/>
              <a:t>. Ne</a:t>
            </a:r>
            <a:r>
              <a:rPr lang="tr-TR" sz="2400" dirty="0"/>
              <a:t> </a:t>
            </a:r>
            <a:r>
              <a:rPr lang="fr-FR" sz="2400" dirty="0" err="1"/>
              <a:t>kadarını</a:t>
            </a:r>
            <a:r>
              <a:rPr lang="fr-FR" sz="2400" dirty="0"/>
              <a:t> </a:t>
            </a:r>
            <a:r>
              <a:rPr lang="fr-FR" sz="2400" dirty="0" err="1"/>
              <a:t>yapabilirsen</a:t>
            </a:r>
            <a:r>
              <a:rPr lang="fr-FR" sz="2400" dirty="0"/>
              <a:t> </a:t>
            </a:r>
            <a:r>
              <a:rPr lang="fr-FR" sz="2400" dirty="0" err="1"/>
              <a:t>bir</a:t>
            </a:r>
            <a:r>
              <a:rPr lang="fr-FR" sz="2400" dirty="0"/>
              <a:t> bak </a:t>
            </a:r>
            <a:r>
              <a:rPr lang="fr-FR" sz="2400" dirty="0" err="1"/>
              <a:t>bakalım</a:t>
            </a:r>
            <a:r>
              <a:rPr lang="fr-FR" sz="2400" dirty="0"/>
              <a:t>.”</a:t>
            </a:r>
          </a:p>
        </p:txBody>
      </p:sp>
    </p:spTree>
    <p:extLst>
      <p:ext uri="{BB962C8B-B14F-4D97-AF65-F5344CB8AC3E}">
        <p14:creationId xmlns:p14="http://schemas.microsoft.com/office/powerpoint/2010/main" val="2473856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3F054BB-D9C8-412C-B15E-C29EB7D41CEB}"/>
              </a:ext>
            </a:extLst>
          </p:cNvPr>
          <p:cNvPicPr>
            <a:picLocks noChangeAspect="1"/>
          </p:cNvPicPr>
          <p:nvPr/>
        </p:nvPicPr>
        <p:blipFill>
          <a:blip r:embed="rId2"/>
          <a:stretch>
            <a:fillRect/>
          </a:stretch>
        </p:blipFill>
        <p:spPr>
          <a:xfrm>
            <a:off x="2486854" y="954157"/>
            <a:ext cx="7492033" cy="5512904"/>
          </a:xfrm>
          <a:prstGeom prst="rect">
            <a:avLst/>
          </a:prstGeom>
        </p:spPr>
      </p:pic>
    </p:spTree>
    <p:extLst>
      <p:ext uri="{BB962C8B-B14F-4D97-AF65-F5344CB8AC3E}">
        <p14:creationId xmlns:p14="http://schemas.microsoft.com/office/powerpoint/2010/main" val="1908266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29A0B3F-DE4F-4C4B-9A20-529D1FBB1EAA}"/>
              </a:ext>
            </a:extLst>
          </p:cNvPr>
          <p:cNvSpPr/>
          <p:nvPr/>
        </p:nvSpPr>
        <p:spPr>
          <a:xfrm>
            <a:off x="0" y="0"/>
            <a:ext cx="10111410" cy="6986528"/>
          </a:xfrm>
          <a:prstGeom prst="rect">
            <a:avLst/>
          </a:prstGeom>
        </p:spPr>
        <p:txBody>
          <a:bodyPr wrap="square">
            <a:spAutoFit/>
          </a:bodyPr>
          <a:lstStyle/>
          <a:p>
            <a:r>
              <a:rPr lang="fr-FR" sz="2800" b="1" dirty="0" err="1"/>
              <a:t>Öğretmen</a:t>
            </a:r>
            <a:r>
              <a:rPr lang="fr-FR" sz="2800" b="1" dirty="0"/>
              <a:t>-Aile </a:t>
            </a:r>
            <a:r>
              <a:rPr lang="fr-FR" sz="2800" b="1" dirty="0" err="1"/>
              <a:t>İletişimi</a:t>
            </a:r>
            <a:endParaRPr lang="tr-TR" sz="2800" b="1" dirty="0"/>
          </a:p>
          <a:p>
            <a:endParaRPr lang="fr-FR" sz="2800" b="1" dirty="0"/>
          </a:p>
          <a:p>
            <a:r>
              <a:rPr lang="fr-FR" sz="2800" dirty="0" err="1"/>
              <a:t>Sınıf</a:t>
            </a:r>
            <a:r>
              <a:rPr lang="fr-FR" sz="2800" dirty="0"/>
              <a:t> </a:t>
            </a:r>
            <a:r>
              <a:rPr lang="fr-FR" sz="2800" dirty="0" err="1"/>
              <a:t>içindeki</a:t>
            </a:r>
            <a:r>
              <a:rPr lang="fr-FR" sz="2800" dirty="0"/>
              <a:t> </a:t>
            </a:r>
            <a:r>
              <a:rPr lang="fr-FR" sz="2800" dirty="0" err="1"/>
              <a:t>öğretme-öğrenme</a:t>
            </a:r>
            <a:r>
              <a:rPr lang="fr-FR" sz="2800" dirty="0"/>
              <a:t> </a:t>
            </a:r>
            <a:r>
              <a:rPr lang="fr-FR" sz="2800" dirty="0" err="1"/>
              <a:t>sürecinin</a:t>
            </a:r>
            <a:r>
              <a:rPr lang="fr-FR" sz="2800" dirty="0"/>
              <a:t> </a:t>
            </a:r>
            <a:r>
              <a:rPr lang="fr-FR" sz="2800" dirty="0" err="1"/>
              <a:t>diğer</a:t>
            </a:r>
            <a:r>
              <a:rPr lang="fr-FR" sz="2800" dirty="0"/>
              <a:t> </a:t>
            </a:r>
            <a:r>
              <a:rPr lang="fr-FR" sz="2800" dirty="0" err="1"/>
              <a:t>önemli</a:t>
            </a:r>
            <a:r>
              <a:rPr lang="fr-FR" sz="2800" dirty="0"/>
              <a:t> </a:t>
            </a:r>
            <a:r>
              <a:rPr lang="fr-FR" sz="2800" dirty="0" err="1"/>
              <a:t>bir</a:t>
            </a:r>
            <a:r>
              <a:rPr lang="fr-FR" sz="2800" dirty="0"/>
              <a:t> </a:t>
            </a:r>
            <a:r>
              <a:rPr lang="fr-FR" sz="2800" dirty="0" err="1"/>
              <a:t>bileşeni</a:t>
            </a:r>
            <a:r>
              <a:rPr lang="fr-FR" sz="2800" dirty="0"/>
              <a:t> </a:t>
            </a:r>
            <a:r>
              <a:rPr lang="fr-FR" sz="2800" dirty="0" err="1"/>
              <a:t>şüphesiz</a:t>
            </a:r>
            <a:r>
              <a:rPr lang="tr-TR" sz="2800" dirty="0"/>
              <a:t> </a:t>
            </a:r>
            <a:r>
              <a:rPr lang="fr-FR" sz="2800" dirty="0"/>
              <a:t>aile </a:t>
            </a:r>
            <a:r>
              <a:rPr lang="fr-FR" sz="2800" dirty="0" err="1"/>
              <a:t>ve</a:t>
            </a:r>
            <a:r>
              <a:rPr lang="fr-FR" sz="2800" dirty="0"/>
              <a:t> </a:t>
            </a:r>
            <a:r>
              <a:rPr lang="fr-FR" sz="2800" dirty="0" err="1"/>
              <a:t>dolayısıyla</a:t>
            </a:r>
            <a:r>
              <a:rPr lang="fr-FR" sz="2800" dirty="0"/>
              <a:t> aile-</a:t>
            </a:r>
            <a:r>
              <a:rPr lang="fr-FR" sz="2800" dirty="0" err="1"/>
              <a:t>okul</a:t>
            </a:r>
            <a:r>
              <a:rPr lang="fr-FR" sz="2800" dirty="0"/>
              <a:t> </a:t>
            </a:r>
            <a:r>
              <a:rPr lang="fr-FR" sz="2800" dirty="0" err="1"/>
              <a:t>iletişimidir</a:t>
            </a:r>
            <a:r>
              <a:rPr lang="fr-FR" sz="2800" dirty="0"/>
              <a:t>.</a:t>
            </a:r>
            <a:r>
              <a:rPr lang="tr-TR" sz="2800" dirty="0"/>
              <a:t> </a:t>
            </a:r>
            <a:r>
              <a:rPr lang="fr-FR" sz="2800" dirty="0" err="1"/>
              <a:t>Öğrencinin</a:t>
            </a:r>
            <a:r>
              <a:rPr lang="fr-FR" sz="2800" dirty="0"/>
              <a:t> </a:t>
            </a:r>
            <a:r>
              <a:rPr lang="fr-FR" sz="2800" dirty="0" err="1"/>
              <a:t>kendi</a:t>
            </a:r>
            <a:r>
              <a:rPr lang="fr-FR" sz="2800" dirty="0"/>
              <a:t> </a:t>
            </a:r>
            <a:r>
              <a:rPr lang="fr-FR" sz="2800" dirty="0" err="1"/>
              <a:t>ailesiyle</a:t>
            </a:r>
            <a:r>
              <a:rPr lang="fr-FR" sz="2800" dirty="0"/>
              <a:t> </a:t>
            </a:r>
            <a:r>
              <a:rPr lang="fr-FR" sz="2800" dirty="0" err="1"/>
              <a:t>uyum</a:t>
            </a:r>
            <a:r>
              <a:rPr lang="fr-FR" sz="2800" dirty="0"/>
              <a:t> </a:t>
            </a:r>
            <a:r>
              <a:rPr lang="fr-FR" sz="2800" dirty="0" err="1"/>
              <a:t>ve</a:t>
            </a:r>
            <a:r>
              <a:rPr lang="tr-TR" sz="2800" dirty="0"/>
              <a:t> </a:t>
            </a:r>
            <a:r>
              <a:rPr lang="fr-FR" sz="2800" dirty="0" err="1"/>
              <a:t>iletişimi</a:t>
            </a:r>
            <a:r>
              <a:rPr lang="fr-FR" sz="2800" dirty="0"/>
              <a:t> ne </a:t>
            </a:r>
            <a:r>
              <a:rPr lang="fr-FR" sz="2800" dirty="0" err="1"/>
              <a:t>kadar</a:t>
            </a:r>
            <a:r>
              <a:rPr lang="fr-FR" sz="2800" dirty="0"/>
              <a:t> </a:t>
            </a:r>
            <a:r>
              <a:rPr lang="fr-FR" sz="2800" dirty="0" err="1"/>
              <a:t>güçlü</a:t>
            </a:r>
            <a:r>
              <a:rPr lang="fr-FR" sz="2800" dirty="0"/>
              <a:t> </a:t>
            </a:r>
            <a:r>
              <a:rPr lang="fr-FR" sz="2800" dirty="0" err="1"/>
              <a:t>olursa</a:t>
            </a:r>
            <a:r>
              <a:rPr lang="fr-FR" sz="2800" dirty="0"/>
              <a:t>, </a:t>
            </a:r>
            <a:r>
              <a:rPr lang="fr-FR" sz="2800" dirty="0" err="1"/>
              <a:t>okulda</a:t>
            </a:r>
            <a:r>
              <a:rPr lang="fr-FR" sz="2800" dirty="0"/>
              <a:t> </a:t>
            </a:r>
            <a:r>
              <a:rPr lang="fr-FR" sz="2800" dirty="0" err="1"/>
              <a:t>öğrencinin</a:t>
            </a:r>
            <a:r>
              <a:rPr lang="fr-FR" sz="2800" dirty="0"/>
              <a:t> </a:t>
            </a:r>
            <a:r>
              <a:rPr lang="fr-FR" sz="2800" dirty="0" err="1"/>
              <a:t>davranışı</a:t>
            </a:r>
            <a:r>
              <a:rPr lang="fr-FR" sz="2800" dirty="0"/>
              <a:t> da buna </a:t>
            </a:r>
            <a:r>
              <a:rPr lang="fr-FR" sz="2800" dirty="0" err="1"/>
              <a:t>paralellik</a:t>
            </a:r>
            <a:r>
              <a:rPr lang="tr-TR" sz="2800" dirty="0"/>
              <a:t> </a:t>
            </a:r>
            <a:r>
              <a:rPr lang="fr-FR" sz="2800" dirty="0" err="1"/>
              <a:t>gösterir</a:t>
            </a:r>
            <a:r>
              <a:rPr lang="fr-FR" sz="2800" dirty="0"/>
              <a:t> </a:t>
            </a:r>
            <a:r>
              <a:rPr lang="fr-FR" sz="2800" dirty="0" err="1"/>
              <a:t>ve</a:t>
            </a:r>
            <a:r>
              <a:rPr lang="fr-FR" sz="2800" dirty="0"/>
              <a:t> </a:t>
            </a:r>
            <a:r>
              <a:rPr lang="fr-FR" sz="2800" dirty="0" err="1"/>
              <a:t>olumlu</a:t>
            </a:r>
            <a:r>
              <a:rPr lang="fr-FR" sz="2800" dirty="0"/>
              <a:t> </a:t>
            </a:r>
            <a:r>
              <a:rPr lang="fr-FR" sz="2800" dirty="0" err="1"/>
              <a:t>bir</a:t>
            </a:r>
            <a:r>
              <a:rPr lang="fr-FR" sz="2800" dirty="0"/>
              <a:t> </a:t>
            </a:r>
            <a:r>
              <a:rPr lang="fr-FR" sz="2800" dirty="0" err="1"/>
              <a:t>seyir</a:t>
            </a:r>
            <a:r>
              <a:rPr lang="fr-FR" sz="2800" dirty="0"/>
              <a:t> </a:t>
            </a:r>
            <a:r>
              <a:rPr lang="fr-FR" sz="2800" dirty="0" err="1"/>
              <a:t>izler</a:t>
            </a:r>
            <a:r>
              <a:rPr lang="fr-FR" sz="2800" dirty="0"/>
              <a:t>. Bunun </a:t>
            </a:r>
            <a:r>
              <a:rPr lang="fr-FR" sz="2800" dirty="0" err="1"/>
              <a:t>tam</a:t>
            </a:r>
            <a:r>
              <a:rPr lang="fr-FR" sz="2800" dirty="0"/>
              <a:t> </a:t>
            </a:r>
            <a:r>
              <a:rPr lang="fr-FR" sz="2800" dirty="0" err="1"/>
              <a:t>tersi</a:t>
            </a:r>
            <a:r>
              <a:rPr lang="fr-FR" sz="2800" dirty="0"/>
              <a:t> </a:t>
            </a:r>
            <a:r>
              <a:rPr lang="fr-FR" sz="2800" dirty="0" err="1"/>
              <a:t>bir</a:t>
            </a:r>
            <a:r>
              <a:rPr lang="fr-FR" sz="2800" dirty="0"/>
              <a:t> </a:t>
            </a:r>
            <a:r>
              <a:rPr lang="fr-FR" sz="2800" dirty="0" err="1"/>
              <a:t>durumda</a:t>
            </a:r>
            <a:r>
              <a:rPr lang="fr-FR" sz="2800" dirty="0"/>
              <a:t> </a:t>
            </a:r>
            <a:r>
              <a:rPr lang="fr-FR" sz="2800" dirty="0" err="1"/>
              <a:t>ise</a:t>
            </a:r>
            <a:r>
              <a:rPr lang="fr-FR" sz="2800" dirty="0"/>
              <a:t>, </a:t>
            </a:r>
            <a:r>
              <a:rPr lang="fr-FR" sz="2800" dirty="0" err="1"/>
              <a:t>yani</a:t>
            </a:r>
            <a:r>
              <a:rPr lang="fr-FR" sz="2800" dirty="0"/>
              <a:t> </a:t>
            </a:r>
            <a:r>
              <a:rPr lang="fr-FR" sz="2800" dirty="0" err="1"/>
              <a:t>ailede</a:t>
            </a:r>
            <a:r>
              <a:rPr lang="tr-TR" sz="2800" dirty="0"/>
              <a:t> </a:t>
            </a:r>
            <a:r>
              <a:rPr lang="fr-FR" sz="2800" dirty="0" err="1"/>
              <a:t>iletişimsizlik</a:t>
            </a:r>
            <a:r>
              <a:rPr lang="fr-FR" sz="2800" dirty="0"/>
              <a:t> </a:t>
            </a:r>
            <a:r>
              <a:rPr lang="fr-FR" sz="2800" dirty="0" err="1"/>
              <a:t>ve</a:t>
            </a:r>
            <a:r>
              <a:rPr lang="fr-FR" sz="2800" dirty="0"/>
              <a:t> </a:t>
            </a:r>
            <a:r>
              <a:rPr lang="fr-FR" sz="2800" dirty="0" err="1"/>
              <a:t>bir</a:t>
            </a:r>
            <a:r>
              <a:rPr lang="fr-FR" sz="2800" dirty="0"/>
              <a:t> </a:t>
            </a:r>
            <a:r>
              <a:rPr lang="fr-FR" sz="2800" dirty="0" err="1"/>
              <a:t>çatışma</a:t>
            </a:r>
            <a:r>
              <a:rPr lang="fr-FR" sz="2800" dirty="0"/>
              <a:t> </a:t>
            </a:r>
            <a:r>
              <a:rPr lang="fr-FR" sz="2800" dirty="0" err="1"/>
              <a:t>ortamı</a:t>
            </a:r>
            <a:r>
              <a:rPr lang="fr-FR" sz="2800" dirty="0"/>
              <a:t> </a:t>
            </a:r>
            <a:r>
              <a:rPr lang="fr-FR" sz="2800" dirty="0" err="1"/>
              <a:t>yaşanıyorsa</a:t>
            </a:r>
            <a:r>
              <a:rPr lang="fr-FR" sz="2800" dirty="0"/>
              <a:t> bu </a:t>
            </a:r>
            <a:r>
              <a:rPr lang="fr-FR" sz="2800" dirty="0" err="1"/>
              <a:t>durum</a:t>
            </a:r>
            <a:r>
              <a:rPr lang="fr-FR" sz="2800" dirty="0"/>
              <a:t> </a:t>
            </a:r>
            <a:r>
              <a:rPr lang="fr-FR" sz="2800" dirty="0" err="1"/>
              <a:t>öğrenci</a:t>
            </a:r>
            <a:r>
              <a:rPr lang="fr-FR" sz="2800" dirty="0"/>
              <a:t> </a:t>
            </a:r>
            <a:r>
              <a:rPr lang="fr-FR" sz="2800" dirty="0" err="1"/>
              <a:t>üzerinde</a:t>
            </a:r>
            <a:r>
              <a:rPr lang="fr-FR" sz="2800" dirty="0"/>
              <a:t> </a:t>
            </a:r>
            <a:r>
              <a:rPr lang="fr-FR" sz="2800" dirty="0" err="1"/>
              <a:t>olumsuz</a:t>
            </a:r>
            <a:r>
              <a:rPr lang="tr-TR" sz="2800" dirty="0"/>
              <a:t> </a:t>
            </a:r>
            <a:r>
              <a:rPr lang="fr-FR" sz="2800" dirty="0" err="1"/>
              <a:t>etki</a:t>
            </a:r>
            <a:r>
              <a:rPr lang="fr-FR" sz="2800" dirty="0"/>
              <a:t> </a:t>
            </a:r>
            <a:r>
              <a:rPr lang="fr-FR" sz="2800" dirty="0" err="1"/>
              <a:t>yaratır</a:t>
            </a:r>
            <a:r>
              <a:rPr lang="fr-FR" sz="2800" dirty="0"/>
              <a:t>. Bu </a:t>
            </a:r>
            <a:r>
              <a:rPr lang="fr-FR" sz="2800" dirty="0" err="1"/>
              <a:t>yüzden</a:t>
            </a:r>
            <a:r>
              <a:rPr lang="fr-FR" sz="2800" dirty="0"/>
              <a:t> </a:t>
            </a:r>
            <a:r>
              <a:rPr lang="fr-FR" sz="2800" dirty="0" err="1"/>
              <a:t>aileler</a:t>
            </a:r>
            <a:r>
              <a:rPr lang="fr-FR" sz="2800" dirty="0"/>
              <a:t> </a:t>
            </a:r>
            <a:r>
              <a:rPr lang="fr-FR" sz="2800" dirty="0" err="1"/>
              <a:t>çocuklarının</a:t>
            </a:r>
            <a:r>
              <a:rPr lang="fr-FR" sz="2800" dirty="0"/>
              <a:t> </a:t>
            </a:r>
            <a:r>
              <a:rPr lang="fr-FR" sz="2800" dirty="0" err="1"/>
              <a:t>eğitimlerine</a:t>
            </a:r>
            <a:r>
              <a:rPr lang="fr-FR" sz="2800" dirty="0"/>
              <a:t> </a:t>
            </a:r>
            <a:r>
              <a:rPr lang="fr-FR" sz="2800" dirty="0" err="1"/>
              <a:t>yansıyacak</a:t>
            </a:r>
            <a:r>
              <a:rPr lang="fr-FR" sz="2800" dirty="0"/>
              <a:t> </a:t>
            </a:r>
            <a:r>
              <a:rPr lang="fr-FR" sz="2800" dirty="0" err="1"/>
              <a:t>olumsuzluklardan</a:t>
            </a:r>
            <a:r>
              <a:rPr lang="tr-TR" sz="2800" dirty="0"/>
              <a:t> </a:t>
            </a:r>
            <a:r>
              <a:rPr lang="fr-FR" sz="2800" dirty="0" err="1"/>
              <a:t>kaçınmalıdırlar</a:t>
            </a:r>
            <a:r>
              <a:rPr lang="fr-FR" sz="2800" dirty="0"/>
              <a:t>. Her aile </a:t>
            </a:r>
            <a:r>
              <a:rPr lang="fr-FR" sz="2800" dirty="0" err="1"/>
              <a:t>çocuklarının</a:t>
            </a:r>
            <a:r>
              <a:rPr lang="fr-FR" sz="2800" dirty="0"/>
              <a:t> </a:t>
            </a:r>
            <a:r>
              <a:rPr lang="fr-FR" sz="2800" dirty="0" err="1"/>
              <a:t>iyi</a:t>
            </a:r>
            <a:r>
              <a:rPr lang="fr-FR" sz="2800" dirty="0"/>
              <a:t> </a:t>
            </a:r>
            <a:r>
              <a:rPr lang="fr-FR" sz="2800" dirty="0" err="1"/>
              <a:t>yetiştirilmesini</a:t>
            </a:r>
            <a:r>
              <a:rPr lang="fr-FR" sz="2800" dirty="0"/>
              <a:t> </a:t>
            </a:r>
            <a:r>
              <a:rPr lang="fr-FR" sz="2800" dirty="0" err="1"/>
              <a:t>ister</a:t>
            </a:r>
            <a:r>
              <a:rPr lang="fr-FR" sz="2800" dirty="0"/>
              <a:t>. Bunun</a:t>
            </a:r>
            <a:r>
              <a:rPr lang="tr-TR" sz="2800" dirty="0"/>
              <a:t> </a:t>
            </a:r>
            <a:r>
              <a:rPr lang="fr-FR" sz="2800" dirty="0" err="1"/>
              <a:t>içinde</a:t>
            </a:r>
            <a:r>
              <a:rPr lang="fr-FR" sz="2800" dirty="0"/>
              <a:t> </a:t>
            </a:r>
            <a:r>
              <a:rPr lang="fr-FR" sz="2800" dirty="0" err="1"/>
              <a:t>öğretmenle</a:t>
            </a:r>
            <a:r>
              <a:rPr lang="fr-FR" sz="2800" dirty="0"/>
              <a:t> </a:t>
            </a:r>
            <a:r>
              <a:rPr lang="fr-FR" sz="2800" dirty="0" err="1"/>
              <a:t>iletişimin</a:t>
            </a:r>
            <a:r>
              <a:rPr lang="fr-FR" sz="2800" dirty="0"/>
              <a:t> </a:t>
            </a:r>
            <a:r>
              <a:rPr lang="fr-FR" sz="2800" dirty="0" err="1"/>
              <a:t>önemine</a:t>
            </a:r>
            <a:r>
              <a:rPr lang="fr-FR" sz="2800" dirty="0"/>
              <a:t> </a:t>
            </a:r>
            <a:r>
              <a:rPr lang="fr-FR" sz="2800" dirty="0" err="1"/>
              <a:t>inanır</a:t>
            </a:r>
            <a:r>
              <a:rPr lang="fr-FR" sz="2800" dirty="0"/>
              <a:t>. </a:t>
            </a:r>
            <a:r>
              <a:rPr lang="fr-FR" sz="2800" dirty="0" err="1"/>
              <a:t>Ancak</a:t>
            </a:r>
            <a:r>
              <a:rPr lang="fr-FR" sz="2800" dirty="0"/>
              <a:t> bu </a:t>
            </a:r>
            <a:r>
              <a:rPr lang="fr-FR" sz="2800" dirty="0" err="1"/>
              <a:t>her</a:t>
            </a:r>
            <a:r>
              <a:rPr lang="fr-FR" sz="2800" dirty="0"/>
              <a:t> </a:t>
            </a:r>
            <a:r>
              <a:rPr lang="fr-FR" sz="2800" dirty="0" err="1"/>
              <a:t>zaman</a:t>
            </a:r>
            <a:r>
              <a:rPr lang="fr-FR" sz="2800" dirty="0"/>
              <a:t> </a:t>
            </a:r>
            <a:r>
              <a:rPr lang="fr-FR" sz="2800" dirty="0" err="1"/>
              <a:t>düşünüldüğü</a:t>
            </a:r>
            <a:r>
              <a:rPr lang="tr-TR" sz="2800" dirty="0"/>
              <a:t> g</a:t>
            </a:r>
            <a:r>
              <a:rPr lang="fr-FR" sz="2800" dirty="0" err="1"/>
              <a:t>ibi</a:t>
            </a:r>
            <a:r>
              <a:rPr lang="fr-FR" sz="2800" dirty="0"/>
              <a:t> </a:t>
            </a:r>
            <a:r>
              <a:rPr lang="fr-FR" sz="2800" dirty="0" err="1"/>
              <a:t>gerçekleşmez</a:t>
            </a:r>
            <a:r>
              <a:rPr lang="fr-FR" sz="2800" dirty="0"/>
              <a:t>. </a:t>
            </a:r>
            <a:r>
              <a:rPr lang="fr-FR" sz="2800" dirty="0" err="1"/>
              <a:t>Bazen</a:t>
            </a:r>
            <a:r>
              <a:rPr lang="fr-FR" sz="2800" dirty="0"/>
              <a:t> </a:t>
            </a:r>
            <a:r>
              <a:rPr lang="fr-FR" sz="2800" dirty="0" err="1"/>
              <a:t>öğretmen</a:t>
            </a:r>
            <a:r>
              <a:rPr lang="fr-FR" sz="2800" dirty="0"/>
              <a:t> </a:t>
            </a:r>
            <a:r>
              <a:rPr lang="fr-FR" sz="2800" dirty="0" err="1"/>
              <a:t>veli</a:t>
            </a:r>
            <a:r>
              <a:rPr lang="fr-FR" sz="2800" dirty="0"/>
              <a:t> </a:t>
            </a:r>
            <a:r>
              <a:rPr lang="fr-FR" sz="2800" dirty="0" err="1"/>
              <a:t>iletişimi</a:t>
            </a:r>
            <a:r>
              <a:rPr lang="fr-FR" sz="2800" dirty="0"/>
              <a:t> </a:t>
            </a:r>
            <a:r>
              <a:rPr lang="fr-FR" sz="2800" dirty="0" err="1"/>
              <a:t>işbirlikçi</a:t>
            </a:r>
            <a:r>
              <a:rPr lang="fr-FR" sz="2800" dirty="0"/>
              <a:t> </a:t>
            </a:r>
            <a:r>
              <a:rPr lang="fr-FR" sz="2800" dirty="0" err="1"/>
              <a:t>ve</a:t>
            </a:r>
            <a:r>
              <a:rPr lang="fr-FR" sz="2800" dirty="0"/>
              <a:t> </a:t>
            </a:r>
            <a:r>
              <a:rPr lang="fr-FR" sz="2800" dirty="0" err="1"/>
              <a:t>empatik</a:t>
            </a:r>
            <a:r>
              <a:rPr lang="fr-FR" sz="2800" dirty="0"/>
              <a:t> </a:t>
            </a:r>
            <a:r>
              <a:rPr lang="fr-FR" sz="2800" dirty="0" err="1"/>
              <a:t>olmak</a:t>
            </a:r>
            <a:r>
              <a:rPr lang="fr-FR" sz="2800" dirty="0"/>
              <a:t> </a:t>
            </a:r>
            <a:r>
              <a:rPr lang="fr-FR" sz="2800" dirty="0" err="1"/>
              <a:t>yerine</a:t>
            </a:r>
            <a:r>
              <a:rPr lang="tr-TR" sz="2800" dirty="0"/>
              <a:t> </a:t>
            </a:r>
            <a:r>
              <a:rPr lang="fr-FR" sz="2800" dirty="0" err="1"/>
              <a:t>yarışmacı</a:t>
            </a:r>
            <a:r>
              <a:rPr lang="fr-FR" sz="2800" dirty="0"/>
              <a:t> </a:t>
            </a:r>
            <a:r>
              <a:rPr lang="fr-FR" sz="2800" dirty="0" err="1"/>
              <a:t>ve</a:t>
            </a:r>
            <a:r>
              <a:rPr lang="fr-FR" sz="2800" dirty="0"/>
              <a:t> </a:t>
            </a:r>
            <a:r>
              <a:rPr lang="fr-FR" sz="2800" dirty="0" err="1"/>
              <a:t>muhalif</a:t>
            </a:r>
            <a:r>
              <a:rPr lang="fr-FR" sz="2800" dirty="0"/>
              <a:t> </a:t>
            </a:r>
            <a:r>
              <a:rPr lang="fr-FR" sz="2800" dirty="0" err="1"/>
              <a:t>bir</a:t>
            </a:r>
            <a:r>
              <a:rPr lang="fr-FR" sz="2800" dirty="0"/>
              <a:t> </a:t>
            </a:r>
            <a:r>
              <a:rPr lang="fr-FR" sz="2800" dirty="0" err="1"/>
              <a:t>duruma</a:t>
            </a:r>
            <a:r>
              <a:rPr lang="fr-FR" sz="2800" dirty="0"/>
              <a:t> </a:t>
            </a:r>
            <a:r>
              <a:rPr lang="fr-FR" sz="2800" dirty="0" err="1"/>
              <a:t>dönüşme</a:t>
            </a:r>
            <a:r>
              <a:rPr lang="fr-FR" sz="2800" dirty="0"/>
              <a:t> </a:t>
            </a:r>
            <a:r>
              <a:rPr lang="fr-FR" sz="2800" dirty="0" err="1"/>
              <a:t>şansızlığı</a:t>
            </a:r>
            <a:r>
              <a:rPr lang="fr-FR" sz="2800" dirty="0"/>
              <a:t> </a:t>
            </a:r>
            <a:r>
              <a:rPr lang="fr-FR" sz="2800" dirty="0" err="1"/>
              <a:t>gösterir</a:t>
            </a:r>
            <a:r>
              <a:rPr lang="fr-FR" sz="2800" dirty="0"/>
              <a:t>. </a:t>
            </a:r>
            <a:r>
              <a:rPr lang="fr-FR" sz="2800" dirty="0" err="1"/>
              <a:t>Öğretmenler</a:t>
            </a:r>
            <a:r>
              <a:rPr lang="fr-FR" sz="2800" dirty="0"/>
              <a:t>, </a:t>
            </a:r>
            <a:r>
              <a:rPr lang="fr-FR" sz="2800" dirty="0" err="1"/>
              <a:t>velilerle</a:t>
            </a:r>
            <a:r>
              <a:rPr lang="tr-TR" sz="2800" dirty="0"/>
              <a:t> </a:t>
            </a:r>
            <a:r>
              <a:rPr lang="fr-FR" sz="2800" dirty="0" err="1"/>
              <a:t>doğru</a:t>
            </a:r>
            <a:r>
              <a:rPr lang="fr-FR" sz="2800" dirty="0"/>
              <a:t> </a:t>
            </a:r>
            <a:r>
              <a:rPr lang="fr-FR" sz="2800" dirty="0" err="1"/>
              <a:t>ve</a:t>
            </a:r>
            <a:r>
              <a:rPr lang="fr-FR" sz="2800" dirty="0"/>
              <a:t> </a:t>
            </a:r>
            <a:r>
              <a:rPr lang="fr-FR" sz="2800" dirty="0" err="1"/>
              <a:t>yerinde</a:t>
            </a:r>
            <a:r>
              <a:rPr lang="fr-FR" sz="2800" dirty="0"/>
              <a:t> </a:t>
            </a:r>
            <a:r>
              <a:rPr lang="fr-FR" sz="2800" dirty="0" err="1"/>
              <a:t>diyalog</a:t>
            </a:r>
            <a:r>
              <a:rPr lang="fr-FR" sz="2800" dirty="0"/>
              <a:t> </a:t>
            </a:r>
            <a:r>
              <a:rPr lang="fr-FR" sz="2800" dirty="0" err="1"/>
              <a:t>kurma</a:t>
            </a:r>
            <a:r>
              <a:rPr lang="fr-FR" sz="2800" dirty="0"/>
              <a:t> </a:t>
            </a:r>
            <a:r>
              <a:rPr lang="fr-FR" sz="2800" dirty="0" err="1"/>
              <a:t>becerileri</a:t>
            </a:r>
            <a:r>
              <a:rPr lang="fr-FR" sz="2800" dirty="0"/>
              <a:t> </a:t>
            </a:r>
            <a:r>
              <a:rPr lang="fr-FR" sz="2800" dirty="0" err="1"/>
              <a:t>geliştirmek</a:t>
            </a:r>
            <a:r>
              <a:rPr lang="fr-FR" sz="2800" dirty="0"/>
              <a:t> </a:t>
            </a:r>
            <a:r>
              <a:rPr lang="fr-FR" sz="2800" dirty="0" err="1"/>
              <a:t>zorundadırlar</a:t>
            </a:r>
            <a:r>
              <a:rPr lang="fr-FR" sz="2800" dirty="0"/>
              <a:t>.</a:t>
            </a:r>
          </a:p>
        </p:txBody>
      </p:sp>
      <p:pic>
        <p:nvPicPr>
          <p:cNvPr id="3" name="Resim 2">
            <a:extLst>
              <a:ext uri="{FF2B5EF4-FFF2-40B4-BE49-F238E27FC236}">
                <a16:creationId xmlns:a16="http://schemas.microsoft.com/office/drawing/2014/main" id="{8FE5BD6D-4488-42EC-9334-324E4942012F}"/>
              </a:ext>
            </a:extLst>
          </p:cNvPr>
          <p:cNvPicPr>
            <a:picLocks noChangeAspect="1"/>
          </p:cNvPicPr>
          <p:nvPr/>
        </p:nvPicPr>
        <p:blipFill>
          <a:blip r:embed="rId2"/>
          <a:stretch>
            <a:fillRect/>
          </a:stretch>
        </p:blipFill>
        <p:spPr>
          <a:xfrm>
            <a:off x="9898338" y="1272623"/>
            <a:ext cx="2466975" cy="3219864"/>
          </a:xfrm>
          <a:prstGeom prst="rect">
            <a:avLst/>
          </a:prstGeom>
        </p:spPr>
      </p:pic>
    </p:spTree>
    <p:extLst>
      <p:ext uri="{BB962C8B-B14F-4D97-AF65-F5344CB8AC3E}">
        <p14:creationId xmlns:p14="http://schemas.microsoft.com/office/powerpoint/2010/main" val="3869691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D38023E-3BA8-4D5B-BF01-4DEBF356308D}"/>
              </a:ext>
            </a:extLst>
          </p:cNvPr>
          <p:cNvSpPr/>
          <p:nvPr/>
        </p:nvSpPr>
        <p:spPr>
          <a:xfrm>
            <a:off x="159026" y="172279"/>
            <a:ext cx="11582400" cy="6247864"/>
          </a:xfrm>
          <a:prstGeom prst="rect">
            <a:avLst/>
          </a:prstGeom>
        </p:spPr>
        <p:txBody>
          <a:bodyPr wrap="square">
            <a:spAutoFit/>
          </a:bodyPr>
          <a:lstStyle/>
          <a:p>
            <a:r>
              <a:rPr lang="fr-FR" sz="4000" b="1" dirty="0" err="1">
                <a:solidFill>
                  <a:srgbClr val="FF0000"/>
                </a:solidFill>
              </a:rPr>
              <a:t>Sınıfta</a:t>
            </a:r>
            <a:r>
              <a:rPr lang="fr-FR" sz="4000" b="1" dirty="0">
                <a:solidFill>
                  <a:srgbClr val="FF0000"/>
                </a:solidFill>
              </a:rPr>
              <a:t> </a:t>
            </a:r>
            <a:r>
              <a:rPr lang="fr-FR" sz="4000" b="1" dirty="0" err="1">
                <a:solidFill>
                  <a:srgbClr val="FF0000"/>
                </a:solidFill>
              </a:rPr>
              <a:t>İletişimi</a:t>
            </a:r>
            <a:r>
              <a:rPr lang="fr-FR" sz="4000" b="1" dirty="0">
                <a:solidFill>
                  <a:srgbClr val="FF0000"/>
                </a:solidFill>
              </a:rPr>
              <a:t> </a:t>
            </a:r>
            <a:r>
              <a:rPr lang="fr-FR" sz="4000" b="1" dirty="0" err="1">
                <a:solidFill>
                  <a:srgbClr val="FF0000"/>
                </a:solidFill>
              </a:rPr>
              <a:t>Engelleyen</a:t>
            </a:r>
            <a:r>
              <a:rPr lang="fr-FR" sz="4000" b="1" dirty="0">
                <a:solidFill>
                  <a:srgbClr val="FF0000"/>
                </a:solidFill>
              </a:rPr>
              <a:t> </a:t>
            </a:r>
            <a:r>
              <a:rPr lang="fr-FR" sz="4000" b="1" dirty="0" err="1">
                <a:solidFill>
                  <a:srgbClr val="FF0000"/>
                </a:solidFill>
              </a:rPr>
              <a:t>Faktörler</a:t>
            </a:r>
            <a:endParaRPr lang="fr-FR" sz="4000" b="1" dirty="0">
              <a:solidFill>
                <a:srgbClr val="FF0000"/>
              </a:solidFill>
            </a:endParaRPr>
          </a:p>
          <a:p>
            <a:r>
              <a:rPr lang="fr-FR" sz="4000" b="1" dirty="0" err="1">
                <a:solidFill>
                  <a:srgbClr val="FF0000"/>
                </a:solidFill>
              </a:rPr>
              <a:t>Öğretmen</a:t>
            </a:r>
            <a:r>
              <a:rPr lang="fr-FR" sz="4000" b="1" dirty="0">
                <a:solidFill>
                  <a:srgbClr val="FF0000"/>
                </a:solidFill>
              </a:rPr>
              <a:t> </a:t>
            </a:r>
            <a:r>
              <a:rPr lang="fr-FR" sz="4000" b="1" dirty="0" err="1">
                <a:solidFill>
                  <a:srgbClr val="FF0000"/>
                </a:solidFill>
              </a:rPr>
              <a:t>ve</a:t>
            </a:r>
            <a:r>
              <a:rPr lang="fr-FR" sz="4000" b="1" dirty="0">
                <a:solidFill>
                  <a:srgbClr val="FF0000"/>
                </a:solidFill>
              </a:rPr>
              <a:t>/</a:t>
            </a:r>
            <a:r>
              <a:rPr lang="fr-FR" sz="4000" b="1" dirty="0" err="1">
                <a:solidFill>
                  <a:srgbClr val="FF0000"/>
                </a:solidFill>
              </a:rPr>
              <a:t>veya</a:t>
            </a:r>
            <a:r>
              <a:rPr lang="fr-FR" sz="4000" b="1" dirty="0">
                <a:solidFill>
                  <a:srgbClr val="FF0000"/>
                </a:solidFill>
              </a:rPr>
              <a:t> </a:t>
            </a:r>
            <a:r>
              <a:rPr lang="fr-FR" sz="4000" b="1" dirty="0" err="1">
                <a:solidFill>
                  <a:srgbClr val="FF0000"/>
                </a:solidFill>
              </a:rPr>
              <a:t>öğrencinin</a:t>
            </a:r>
            <a:r>
              <a:rPr lang="fr-FR" sz="4000" b="1" dirty="0">
                <a:solidFill>
                  <a:srgbClr val="FF0000"/>
                </a:solidFill>
              </a:rPr>
              <a:t>;</a:t>
            </a:r>
          </a:p>
          <a:p>
            <a:r>
              <a:rPr lang="fr-FR" sz="4000" b="1" dirty="0"/>
              <a:t>• </a:t>
            </a:r>
            <a:r>
              <a:rPr lang="fr-FR" sz="4000" b="1" dirty="0" err="1"/>
              <a:t>İletişime</a:t>
            </a:r>
            <a:r>
              <a:rPr lang="fr-FR" sz="4000" b="1" dirty="0"/>
              <a:t> </a:t>
            </a:r>
            <a:r>
              <a:rPr lang="fr-FR" sz="4000" b="1" dirty="0" err="1"/>
              <a:t>girme</a:t>
            </a:r>
            <a:r>
              <a:rPr lang="fr-FR" sz="4000" b="1" dirty="0"/>
              <a:t> </a:t>
            </a:r>
            <a:r>
              <a:rPr lang="fr-FR" sz="4000" b="1" dirty="0" err="1"/>
              <a:t>amacını</a:t>
            </a:r>
            <a:r>
              <a:rPr lang="fr-FR" sz="4000" b="1" dirty="0"/>
              <a:t> </a:t>
            </a:r>
            <a:r>
              <a:rPr lang="fr-FR" sz="4000" b="1" dirty="0" err="1"/>
              <a:t>tam</a:t>
            </a:r>
            <a:r>
              <a:rPr lang="fr-FR" sz="4000" b="1" dirty="0"/>
              <a:t> </a:t>
            </a:r>
            <a:r>
              <a:rPr lang="fr-FR" sz="4000" b="1" dirty="0" err="1"/>
              <a:t>olarak</a:t>
            </a:r>
            <a:r>
              <a:rPr lang="fr-FR" sz="4000" b="1" dirty="0"/>
              <a:t> </a:t>
            </a:r>
            <a:r>
              <a:rPr lang="fr-FR" sz="4000" b="1" dirty="0" err="1"/>
              <a:t>algılayamaması</a:t>
            </a:r>
            <a:r>
              <a:rPr lang="fr-FR" sz="4000" b="1" dirty="0"/>
              <a:t>.</a:t>
            </a:r>
          </a:p>
          <a:p>
            <a:r>
              <a:rPr lang="fr-FR" sz="4000" b="1" dirty="0"/>
              <a:t>• </a:t>
            </a:r>
            <a:r>
              <a:rPr lang="fr-FR" sz="4000" b="1" dirty="0" err="1"/>
              <a:t>Bedensel</a:t>
            </a:r>
            <a:r>
              <a:rPr lang="fr-FR" sz="4000" b="1" dirty="0"/>
              <a:t> </a:t>
            </a:r>
            <a:r>
              <a:rPr lang="fr-FR" sz="4000" b="1" dirty="0" err="1"/>
              <a:t>veya</a:t>
            </a:r>
            <a:r>
              <a:rPr lang="fr-FR" sz="4000" b="1" dirty="0"/>
              <a:t> </a:t>
            </a:r>
            <a:r>
              <a:rPr lang="fr-FR" sz="4000" b="1" dirty="0" err="1"/>
              <a:t>psikolojik</a:t>
            </a:r>
            <a:r>
              <a:rPr lang="fr-FR" sz="4000" b="1" dirty="0"/>
              <a:t> </a:t>
            </a:r>
            <a:r>
              <a:rPr lang="fr-FR" sz="4000" b="1" dirty="0" err="1"/>
              <a:t>bir</a:t>
            </a:r>
            <a:r>
              <a:rPr lang="fr-FR" sz="4000" b="1" dirty="0"/>
              <a:t> </a:t>
            </a:r>
            <a:r>
              <a:rPr lang="fr-FR" sz="4000" b="1" dirty="0" err="1"/>
              <a:t>özüre</a:t>
            </a:r>
            <a:r>
              <a:rPr lang="fr-FR" sz="4000" b="1" dirty="0"/>
              <a:t> </a:t>
            </a:r>
            <a:r>
              <a:rPr lang="fr-FR" sz="4000" b="1" dirty="0" err="1"/>
              <a:t>sahip</a:t>
            </a:r>
            <a:r>
              <a:rPr lang="fr-FR" sz="4000" b="1" dirty="0"/>
              <a:t> </a:t>
            </a:r>
            <a:r>
              <a:rPr lang="fr-FR" sz="4000" b="1" dirty="0" err="1"/>
              <a:t>olması</a:t>
            </a:r>
            <a:r>
              <a:rPr lang="fr-FR" sz="4000" b="1" dirty="0"/>
              <a:t>.</a:t>
            </a:r>
          </a:p>
          <a:p>
            <a:r>
              <a:rPr lang="fr-FR" sz="4000" b="1" dirty="0"/>
              <a:t>• </a:t>
            </a:r>
            <a:r>
              <a:rPr lang="fr-FR" sz="4000" b="1" dirty="0" err="1"/>
              <a:t>Barınma</a:t>
            </a:r>
            <a:r>
              <a:rPr lang="fr-FR" sz="4000" b="1" dirty="0"/>
              <a:t>, </a:t>
            </a:r>
            <a:r>
              <a:rPr lang="fr-FR" sz="4000" b="1" dirty="0" err="1"/>
              <a:t>beslenme</a:t>
            </a:r>
            <a:r>
              <a:rPr lang="fr-FR" sz="4000" b="1" dirty="0"/>
              <a:t> </a:t>
            </a:r>
            <a:r>
              <a:rPr lang="fr-FR" sz="4000" b="1" dirty="0" err="1"/>
              <a:t>ihtiyaçlarını</a:t>
            </a:r>
            <a:r>
              <a:rPr lang="fr-FR" sz="4000" b="1" dirty="0"/>
              <a:t> </a:t>
            </a:r>
            <a:r>
              <a:rPr lang="fr-FR" sz="4000" b="1" dirty="0" err="1"/>
              <a:t>yeterince</a:t>
            </a:r>
            <a:r>
              <a:rPr lang="fr-FR" sz="4000" b="1" dirty="0"/>
              <a:t> </a:t>
            </a:r>
            <a:r>
              <a:rPr lang="fr-FR" sz="4000" b="1" dirty="0" err="1"/>
              <a:t>karşılayamaması</a:t>
            </a:r>
            <a:r>
              <a:rPr lang="fr-FR" sz="4000" b="1" dirty="0"/>
              <a:t>.</a:t>
            </a:r>
          </a:p>
          <a:p>
            <a:r>
              <a:rPr lang="fr-FR" sz="4000" b="1" dirty="0"/>
              <a:t>• </a:t>
            </a:r>
            <a:r>
              <a:rPr lang="fr-FR" sz="4000" b="1" dirty="0" err="1"/>
              <a:t>Birbirlerine</a:t>
            </a:r>
            <a:r>
              <a:rPr lang="fr-FR" sz="4000" b="1" dirty="0"/>
              <a:t> </a:t>
            </a:r>
            <a:r>
              <a:rPr lang="fr-FR" sz="4000" b="1" dirty="0" err="1"/>
              <a:t>güvenmemesi</a:t>
            </a:r>
            <a:r>
              <a:rPr lang="fr-FR" sz="4000" b="1" dirty="0"/>
              <a:t>.</a:t>
            </a:r>
          </a:p>
          <a:p>
            <a:r>
              <a:rPr lang="fr-FR" sz="4000" b="1" dirty="0"/>
              <a:t>• </a:t>
            </a:r>
            <a:r>
              <a:rPr lang="fr-FR" sz="4000" b="1" dirty="0" err="1"/>
              <a:t>Güvenli</a:t>
            </a:r>
            <a:r>
              <a:rPr lang="fr-FR" sz="4000" b="1" dirty="0"/>
              <a:t> </a:t>
            </a:r>
            <a:r>
              <a:rPr lang="fr-FR" sz="4000" b="1" dirty="0" err="1"/>
              <a:t>bir</a:t>
            </a:r>
            <a:r>
              <a:rPr lang="fr-FR" sz="4000" b="1" dirty="0"/>
              <a:t> </a:t>
            </a:r>
            <a:r>
              <a:rPr lang="fr-FR" sz="4000" b="1" dirty="0" err="1"/>
              <a:t>gelecek</a:t>
            </a:r>
            <a:r>
              <a:rPr lang="fr-FR" sz="4000" b="1" dirty="0"/>
              <a:t> </a:t>
            </a:r>
            <a:r>
              <a:rPr lang="fr-FR" sz="4000" b="1" dirty="0" err="1"/>
              <a:t>ortamının</a:t>
            </a:r>
            <a:r>
              <a:rPr lang="fr-FR" sz="4000" b="1" dirty="0"/>
              <a:t> </a:t>
            </a:r>
            <a:r>
              <a:rPr lang="fr-FR" sz="4000" b="1" dirty="0" err="1"/>
              <a:t>olmaması</a:t>
            </a:r>
            <a:r>
              <a:rPr lang="fr-FR" sz="4000" b="1" dirty="0"/>
              <a:t>.</a:t>
            </a:r>
          </a:p>
          <a:p>
            <a:r>
              <a:rPr lang="fr-FR" sz="4000" b="1" dirty="0"/>
              <a:t>• </a:t>
            </a:r>
            <a:r>
              <a:rPr lang="fr-FR" sz="4000" b="1" dirty="0" err="1"/>
              <a:t>Ortak</a:t>
            </a:r>
            <a:r>
              <a:rPr lang="fr-FR" sz="4000" b="1" dirty="0"/>
              <a:t> </a:t>
            </a:r>
            <a:r>
              <a:rPr lang="fr-FR" sz="4000" b="1" dirty="0" err="1"/>
              <a:t>yaşantı</a:t>
            </a:r>
            <a:r>
              <a:rPr lang="fr-FR" sz="4000" b="1" dirty="0"/>
              <a:t> </a:t>
            </a:r>
            <a:r>
              <a:rPr lang="fr-FR" sz="4000" b="1" dirty="0" err="1"/>
              <a:t>alanlarının</a:t>
            </a:r>
            <a:r>
              <a:rPr lang="fr-FR" sz="4000" b="1" dirty="0"/>
              <a:t> </a:t>
            </a:r>
            <a:r>
              <a:rPr lang="fr-FR" sz="4000" b="1" dirty="0" err="1"/>
              <a:t>az</a:t>
            </a:r>
            <a:r>
              <a:rPr lang="fr-FR" sz="4000" b="1" dirty="0"/>
              <a:t> </a:t>
            </a:r>
            <a:r>
              <a:rPr lang="fr-FR" sz="4000" b="1" dirty="0" err="1"/>
              <a:t>olması</a:t>
            </a:r>
            <a:r>
              <a:rPr lang="fr-FR" sz="4000" b="1" dirty="0"/>
              <a:t>.</a:t>
            </a:r>
          </a:p>
          <a:p>
            <a:r>
              <a:rPr lang="fr-FR" sz="4000" b="1" dirty="0"/>
              <a:t>• </a:t>
            </a:r>
            <a:r>
              <a:rPr lang="fr-FR" sz="4000" b="1" dirty="0" err="1"/>
              <a:t>Sevilmemesi</a:t>
            </a:r>
            <a:r>
              <a:rPr lang="fr-FR" sz="4000" b="1" dirty="0"/>
              <a:t>, </a:t>
            </a:r>
            <a:r>
              <a:rPr lang="fr-FR" sz="4000" b="1" dirty="0" err="1"/>
              <a:t>sayılmaması</a:t>
            </a:r>
            <a:r>
              <a:rPr lang="fr-FR" sz="4000" b="1" dirty="0"/>
              <a:t>.</a:t>
            </a:r>
          </a:p>
        </p:txBody>
      </p:sp>
    </p:spTree>
    <p:extLst>
      <p:ext uri="{BB962C8B-B14F-4D97-AF65-F5344CB8AC3E}">
        <p14:creationId xmlns:p14="http://schemas.microsoft.com/office/powerpoint/2010/main" val="19961464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AC6FFE2-4A03-4ACC-8EBD-A83279BEA8A2}"/>
              </a:ext>
            </a:extLst>
          </p:cNvPr>
          <p:cNvSpPr/>
          <p:nvPr/>
        </p:nvSpPr>
        <p:spPr>
          <a:xfrm>
            <a:off x="1" y="159026"/>
            <a:ext cx="12192000" cy="6863417"/>
          </a:xfrm>
          <a:prstGeom prst="rect">
            <a:avLst/>
          </a:prstGeom>
        </p:spPr>
        <p:txBody>
          <a:bodyPr wrap="square">
            <a:spAutoFit/>
          </a:bodyPr>
          <a:lstStyle/>
          <a:p>
            <a:r>
              <a:rPr lang="fr-FR" sz="4000" b="1" dirty="0" err="1">
                <a:solidFill>
                  <a:srgbClr val="FF0000"/>
                </a:solidFill>
              </a:rPr>
              <a:t>Kaynak</a:t>
            </a:r>
            <a:r>
              <a:rPr lang="fr-FR" sz="4000" b="1" dirty="0">
                <a:solidFill>
                  <a:srgbClr val="FF0000"/>
                </a:solidFill>
              </a:rPr>
              <a:t> </a:t>
            </a:r>
            <a:r>
              <a:rPr lang="fr-FR" sz="4000" b="1" dirty="0" err="1">
                <a:solidFill>
                  <a:srgbClr val="FF0000"/>
                </a:solidFill>
              </a:rPr>
              <a:t>olarak</a:t>
            </a:r>
            <a:r>
              <a:rPr lang="fr-FR" sz="4000" b="1" dirty="0">
                <a:solidFill>
                  <a:srgbClr val="FF0000"/>
                </a:solidFill>
              </a:rPr>
              <a:t> </a:t>
            </a:r>
            <a:r>
              <a:rPr lang="fr-FR" sz="4000" b="1" dirty="0" err="1">
                <a:solidFill>
                  <a:srgbClr val="FF0000"/>
                </a:solidFill>
              </a:rPr>
              <a:t>öğretmenin</a:t>
            </a:r>
            <a:r>
              <a:rPr lang="fr-FR" sz="4000" b="1" dirty="0">
                <a:solidFill>
                  <a:srgbClr val="FF0000"/>
                </a:solidFill>
              </a:rPr>
              <a:t>;</a:t>
            </a:r>
          </a:p>
          <a:p>
            <a:r>
              <a:rPr lang="fr-FR" sz="3600" dirty="0"/>
              <a:t>• </a:t>
            </a:r>
            <a:r>
              <a:rPr lang="fr-FR" sz="4000" dirty="0" err="1"/>
              <a:t>Öğrencilerini</a:t>
            </a:r>
            <a:r>
              <a:rPr lang="fr-FR" sz="4000" dirty="0"/>
              <a:t> </a:t>
            </a:r>
            <a:r>
              <a:rPr lang="fr-FR" sz="4000" dirty="0" err="1"/>
              <a:t>iyi</a:t>
            </a:r>
            <a:r>
              <a:rPr lang="fr-FR" sz="4000" dirty="0"/>
              <a:t> </a:t>
            </a:r>
            <a:r>
              <a:rPr lang="fr-FR" sz="4000" dirty="0" err="1"/>
              <a:t>tanımaması</a:t>
            </a:r>
            <a:r>
              <a:rPr lang="fr-FR" sz="4000" dirty="0"/>
              <a:t>.</a:t>
            </a:r>
          </a:p>
          <a:p>
            <a:r>
              <a:rPr lang="fr-FR" sz="4000" dirty="0"/>
              <a:t>• </a:t>
            </a:r>
            <a:r>
              <a:rPr lang="fr-FR" sz="4000" dirty="0" err="1"/>
              <a:t>Alanında</a:t>
            </a:r>
            <a:r>
              <a:rPr lang="fr-FR" sz="4000" dirty="0"/>
              <a:t> </a:t>
            </a:r>
            <a:r>
              <a:rPr lang="fr-FR" sz="4000" dirty="0" err="1"/>
              <a:t>yeterli</a:t>
            </a:r>
            <a:r>
              <a:rPr lang="fr-FR" sz="4000" dirty="0"/>
              <a:t> </a:t>
            </a:r>
            <a:r>
              <a:rPr lang="fr-FR" sz="4000" dirty="0" err="1"/>
              <a:t>bilgi</a:t>
            </a:r>
            <a:r>
              <a:rPr lang="fr-FR" sz="4000" dirty="0"/>
              <a:t> </a:t>
            </a:r>
            <a:r>
              <a:rPr lang="fr-FR" sz="4000" dirty="0" err="1"/>
              <a:t>birikimine</a:t>
            </a:r>
            <a:r>
              <a:rPr lang="fr-FR" sz="4000" dirty="0"/>
              <a:t> </a:t>
            </a:r>
            <a:r>
              <a:rPr lang="fr-FR" sz="4000" dirty="0" err="1"/>
              <a:t>sahip</a:t>
            </a:r>
            <a:r>
              <a:rPr lang="fr-FR" sz="4000" dirty="0"/>
              <a:t> </a:t>
            </a:r>
            <a:r>
              <a:rPr lang="fr-FR" sz="4000" dirty="0" err="1"/>
              <a:t>olmaması</a:t>
            </a:r>
            <a:r>
              <a:rPr lang="fr-FR" sz="4000" dirty="0"/>
              <a:t>.</a:t>
            </a:r>
          </a:p>
          <a:p>
            <a:r>
              <a:rPr lang="fr-FR" sz="4000" dirty="0"/>
              <a:t>• </a:t>
            </a:r>
            <a:r>
              <a:rPr lang="fr-FR" sz="4000" dirty="0" err="1"/>
              <a:t>Öğrenciler</a:t>
            </a:r>
            <a:r>
              <a:rPr lang="fr-FR" sz="4000" dirty="0"/>
              <a:t> </a:t>
            </a:r>
            <a:r>
              <a:rPr lang="fr-FR" sz="4000" dirty="0" err="1"/>
              <a:t>tarafından</a:t>
            </a:r>
            <a:r>
              <a:rPr lang="fr-FR" sz="4000" dirty="0"/>
              <a:t> </a:t>
            </a:r>
            <a:r>
              <a:rPr lang="fr-FR" sz="4000" dirty="0" err="1"/>
              <a:t>inanılır</a:t>
            </a:r>
            <a:r>
              <a:rPr lang="fr-FR" sz="4000" dirty="0"/>
              <a:t>, </a:t>
            </a:r>
            <a:r>
              <a:rPr lang="fr-FR" sz="4000" dirty="0" err="1"/>
              <a:t>güvenilir</a:t>
            </a:r>
            <a:r>
              <a:rPr lang="fr-FR" sz="4000" dirty="0"/>
              <a:t> </a:t>
            </a:r>
            <a:r>
              <a:rPr lang="fr-FR" sz="4000" dirty="0" err="1"/>
              <a:t>ve</a:t>
            </a:r>
            <a:r>
              <a:rPr lang="fr-FR" sz="4000" dirty="0"/>
              <a:t> </a:t>
            </a:r>
            <a:r>
              <a:rPr lang="fr-FR" sz="4000" dirty="0" err="1"/>
              <a:t>çekici</a:t>
            </a:r>
            <a:r>
              <a:rPr lang="tr-TR" sz="4000" dirty="0"/>
              <a:t> </a:t>
            </a:r>
            <a:r>
              <a:rPr lang="fr-FR" sz="4000" dirty="0" err="1"/>
              <a:t>bulunmaması</a:t>
            </a:r>
            <a:r>
              <a:rPr lang="fr-FR" sz="4000" dirty="0"/>
              <a:t>.</a:t>
            </a:r>
          </a:p>
          <a:p>
            <a:r>
              <a:rPr lang="fr-FR" sz="4000" dirty="0"/>
              <a:t>• </a:t>
            </a:r>
            <a:r>
              <a:rPr lang="fr-FR" sz="4000" dirty="0" err="1"/>
              <a:t>Derse</a:t>
            </a:r>
            <a:r>
              <a:rPr lang="fr-FR" sz="4000" dirty="0"/>
              <a:t> </a:t>
            </a:r>
            <a:r>
              <a:rPr lang="fr-FR" sz="4000" dirty="0" err="1"/>
              <a:t>hazırlıksız</a:t>
            </a:r>
            <a:r>
              <a:rPr lang="fr-FR" sz="4000" dirty="0"/>
              <a:t> </a:t>
            </a:r>
            <a:r>
              <a:rPr lang="fr-FR" sz="4000" dirty="0" err="1"/>
              <a:t>girmesi</a:t>
            </a:r>
            <a:r>
              <a:rPr lang="fr-FR" sz="4000" dirty="0"/>
              <a:t>.</a:t>
            </a:r>
          </a:p>
          <a:p>
            <a:r>
              <a:rPr lang="fr-FR" sz="4000" dirty="0"/>
              <a:t>• </a:t>
            </a:r>
            <a:r>
              <a:rPr lang="fr-FR" sz="4000" dirty="0" err="1"/>
              <a:t>Sürekli</a:t>
            </a:r>
            <a:r>
              <a:rPr lang="fr-FR" sz="4000" dirty="0"/>
              <a:t> </a:t>
            </a:r>
            <a:r>
              <a:rPr lang="fr-FR" sz="4000" dirty="0" err="1"/>
              <a:t>anlatıma</a:t>
            </a:r>
            <a:r>
              <a:rPr lang="fr-FR" sz="4000" dirty="0"/>
              <a:t> </a:t>
            </a:r>
            <a:r>
              <a:rPr lang="fr-FR" sz="4000" dirty="0" err="1"/>
              <a:t>dayalı</a:t>
            </a:r>
            <a:r>
              <a:rPr lang="fr-FR" sz="4000" dirty="0"/>
              <a:t> </a:t>
            </a:r>
            <a:r>
              <a:rPr lang="fr-FR" sz="4000" dirty="0" err="1"/>
              <a:t>biçimde</a:t>
            </a:r>
            <a:r>
              <a:rPr lang="fr-FR" sz="4000" dirty="0"/>
              <a:t> </a:t>
            </a:r>
            <a:r>
              <a:rPr lang="fr-FR" sz="4000" dirty="0" err="1"/>
              <a:t>sunuşa</a:t>
            </a:r>
            <a:r>
              <a:rPr lang="fr-FR" sz="4000" dirty="0"/>
              <a:t> </a:t>
            </a:r>
            <a:r>
              <a:rPr lang="fr-FR" sz="4000" dirty="0" err="1"/>
              <a:t>kalkması</a:t>
            </a:r>
            <a:r>
              <a:rPr lang="fr-FR" sz="4000" dirty="0"/>
              <a:t>.</a:t>
            </a:r>
          </a:p>
          <a:p>
            <a:r>
              <a:rPr lang="fr-FR" sz="4000" dirty="0"/>
              <a:t>• </a:t>
            </a:r>
            <a:r>
              <a:rPr lang="fr-FR" sz="4000" dirty="0" err="1"/>
              <a:t>Sözcükleri</a:t>
            </a:r>
            <a:r>
              <a:rPr lang="fr-FR" sz="4000" dirty="0"/>
              <a:t> </a:t>
            </a:r>
            <a:r>
              <a:rPr lang="fr-FR" sz="4000" dirty="0" err="1"/>
              <a:t>kullanırken</a:t>
            </a:r>
            <a:r>
              <a:rPr lang="fr-FR" sz="4000" dirty="0"/>
              <a:t> </a:t>
            </a:r>
            <a:r>
              <a:rPr lang="fr-FR" sz="4000" dirty="0" err="1"/>
              <a:t>öğrencilerin</a:t>
            </a:r>
            <a:r>
              <a:rPr lang="fr-FR" sz="4000" dirty="0"/>
              <a:t> </a:t>
            </a:r>
            <a:r>
              <a:rPr lang="fr-FR" sz="4000" dirty="0" err="1"/>
              <a:t>seviyesini</a:t>
            </a:r>
            <a:r>
              <a:rPr lang="fr-FR" sz="4000" dirty="0"/>
              <a:t> </a:t>
            </a:r>
            <a:r>
              <a:rPr lang="fr-FR" sz="4000" dirty="0" err="1"/>
              <a:t>dikkate</a:t>
            </a:r>
            <a:r>
              <a:rPr lang="fr-FR" sz="4000" dirty="0"/>
              <a:t> </a:t>
            </a:r>
            <a:r>
              <a:rPr lang="fr-FR" sz="4000" dirty="0" err="1"/>
              <a:t>almaması</a:t>
            </a:r>
            <a:r>
              <a:rPr lang="fr-FR" sz="4000" dirty="0"/>
              <a:t>.</a:t>
            </a:r>
          </a:p>
          <a:p>
            <a:r>
              <a:rPr lang="fr-FR" sz="4000" dirty="0"/>
              <a:t>• </a:t>
            </a:r>
            <a:r>
              <a:rPr lang="fr-FR" sz="4000" dirty="0" err="1"/>
              <a:t>Öğrencilerin</a:t>
            </a:r>
            <a:r>
              <a:rPr lang="fr-FR" sz="4000" dirty="0"/>
              <a:t> </a:t>
            </a:r>
            <a:r>
              <a:rPr lang="fr-FR" sz="4000" dirty="0" err="1"/>
              <a:t>ilgilerini</a:t>
            </a:r>
            <a:r>
              <a:rPr lang="fr-FR" sz="4000" dirty="0"/>
              <a:t> </a:t>
            </a:r>
            <a:r>
              <a:rPr lang="fr-FR" sz="4000" dirty="0" err="1"/>
              <a:t>çekecek</a:t>
            </a:r>
            <a:r>
              <a:rPr lang="fr-FR" sz="4000" dirty="0"/>
              <a:t> </a:t>
            </a:r>
            <a:r>
              <a:rPr lang="fr-FR" sz="4000" dirty="0" err="1"/>
              <a:t>yöntem</a:t>
            </a:r>
            <a:r>
              <a:rPr lang="fr-FR" sz="4000" dirty="0"/>
              <a:t> </a:t>
            </a:r>
            <a:r>
              <a:rPr lang="fr-FR" sz="4000" dirty="0" err="1"/>
              <a:t>ve</a:t>
            </a:r>
            <a:r>
              <a:rPr lang="fr-FR" sz="4000" dirty="0"/>
              <a:t> </a:t>
            </a:r>
            <a:r>
              <a:rPr lang="fr-FR" sz="4000" dirty="0" err="1"/>
              <a:t>teknikleri</a:t>
            </a:r>
            <a:r>
              <a:rPr lang="fr-FR" sz="4000" dirty="0"/>
              <a:t> </a:t>
            </a:r>
            <a:r>
              <a:rPr lang="fr-FR" sz="4000" dirty="0" err="1"/>
              <a:t>kullanamaması</a:t>
            </a:r>
            <a:r>
              <a:rPr lang="fr-FR" sz="4000" dirty="0"/>
              <a:t>.</a:t>
            </a:r>
          </a:p>
        </p:txBody>
      </p:sp>
    </p:spTree>
    <p:extLst>
      <p:ext uri="{BB962C8B-B14F-4D97-AF65-F5344CB8AC3E}">
        <p14:creationId xmlns:p14="http://schemas.microsoft.com/office/powerpoint/2010/main" val="2987762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66B1D65-58CE-4F81-95D5-6139E551621C}"/>
              </a:ext>
            </a:extLst>
          </p:cNvPr>
          <p:cNvSpPr/>
          <p:nvPr/>
        </p:nvSpPr>
        <p:spPr>
          <a:xfrm>
            <a:off x="0" y="-159026"/>
            <a:ext cx="12351026" cy="7478970"/>
          </a:xfrm>
          <a:prstGeom prst="rect">
            <a:avLst/>
          </a:prstGeom>
        </p:spPr>
        <p:txBody>
          <a:bodyPr wrap="square">
            <a:spAutoFit/>
          </a:bodyPr>
          <a:lstStyle/>
          <a:p>
            <a:r>
              <a:rPr lang="fr-FR" sz="4000" b="1" dirty="0" err="1">
                <a:solidFill>
                  <a:srgbClr val="FF0000"/>
                </a:solidFill>
              </a:rPr>
              <a:t>Alıcı</a:t>
            </a:r>
            <a:r>
              <a:rPr lang="fr-FR" sz="4000" b="1" dirty="0">
                <a:solidFill>
                  <a:srgbClr val="FF0000"/>
                </a:solidFill>
              </a:rPr>
              <a:t> </a:t>
            </a:r>
            <a:r>
              <a:rPr lang="fr-FR" sz="4000" b="1" dirty="0" err="1">
                <a:solidFill>
                  <a:srgbClr val="FF0000"/>
                </a:solidFill>
              </a:rPr>
              <a:t>olarak</a:t>
            </a:r>
            <a:r>
              <a:rPr lang="fr-FR" sz="4000" b="1" dirty="0">
                <a:solidFill>
                  <a:srgbClr val="FF0000"/>
                </a:solidFill>
              </a:rPr>
              <a:t> </a:t>
            </a:r>
            <a:r>
              <a:rPr lang="fr-FR" sz="4000" b="1" dirty="0" err="1">
                <a:solidFill>
                  <a:srgbClr val="FF0000"/>
                </a:solidFill>
              </a:rPr>
              <a:t>öğrencinin</a:t>
            </a:r>
            <a:r>
              <a:rPr lang="fr-FR" sz="4000" b="1" dirty="0">
                <a:solidFill>
                  <a:srgbClr val="FF0000"/>
                </a:solidFill>
              </a:rPr>
              <a:t>;</a:t>
            </a:r>
          </a:p>
          <a:p>
            <a:r>
              <a:rPr lang="fr-FR" sz="4000" dirty="0"/>
              <a:t>• O </a:t>
            </a:r>
            <a:r>
              <a:rPr lang="fr-FR" sz="4000" dirty="0" err="1"/>
              <a:t>sınıfta</a:t>
            </a:r>
            <a:r>
              <a:rPr lang="fr-FR" sz="4000" dirty="0"/>
              <a:t> </a:t>
            </a:r>
            <a:r>
              <a:rPr lang="fr-FR" sz="4000" dirty="0" err="1"/>
              <a:t>bulunma</a:t>
            </a:r>
            <a:r>
              <a:rPr lang="fr-FR" sz="4000" dirty="0"/>
              <a:t> </a:t>
            </a:r>
            <a:r>
              <a:rPr lang="fr-FR" sz="4000" dirty="0" err="1"/>
              <a:t>amacının</a:t>
            </a:r>
            <a:r>
              <a:rPr lang="fr-FR" sz="4000" dirty="0"/>
              <a:t> </a:t>
            </a:r>
            <a:r>
              <a:rPr lang="fr-FR" sz="4000" dirty="0" err="1"/>
              <a:t>farkında</a:t>
            </a:r>
            <a:r>
              <a:rPr lang="fr-FR" sz="4000" dirty="0"/>
              <a:t> </a:t>
            </a:r>
            <a:r>
              <a:rPr lang="fr-FR" sz="4000" dirty="0" err="1"/>
              <a:t>olmaması</a:t>
            </a:r>
            <a:r>
              <a:rPr lang="fr-FR" sz="4000" dirty="0"/>
              <a:t>.</a:t>
            </a:r>
          </a:p>
          <a:p>
            <a:r>
              <a:rPr lang="fr-FR" sz="4000" dirty="0"/>
              <a:t>• </a:t>
            </a:r>
            <a:r>
              <a:rPr lang="fr-FR" sz="4000" dirty="0" err="1"/>
              <a:t>Sık</a:t>
            </a:r>
            <a:r>
              <a:rPr lang="fr-FR" sz="4000" dirty="0"/>
              <a:t> </a:t>
            </a:r>
            <a:r>
              <a:rPr lang="fr-FR" sz="4000" dirty="0" err="1"/>
              <a:t>sık</a:t>
            </a:r>
            <a:r>
              <a:rPr lang="fr-FR" sz="4000" dirty="0"/>
              <a:t> </a:t>
            </a:r>
            <a:r>
              <a:rPr lang="fr-FR" sz="4000" dirty="0" err="1"/>
              <a:t>hayal</a:t>
            </a:r>
            <a:r>
              <a:rPr lang="fr-FR" sz="4000" dirty="0"/>
              <a:t> </a:t>
            </a:r>
            <a:r>
              <a:rPr lang="fr-FR" sz="4000" dirty="0" err="1"/>
              <a:t>kurup</a:t>
            </a:r>
            <a:r>
              <a:rPr lang="fr-FR" sz="4000" dirty="0"/>
              <a:t>, </a:t>
            </a:r>
            <a:r>
              <a:rPr lang="fr-FR" sz="4000" dirty="0" err="1"/>
              <a:t>kendisini</a:t>
            </a:r>
            <a:r>
              <a:rPr lang="fr-FR" sz="4000" dirty="0"/>
              <a:t> </a:t>
            </a:r>
            <a:r>
              <a:rPr lang="fr-FR" sz="4000" dirty="0" err="1"/>
              <a:t>bilerek</a:t>
            </a:r>
            <a:r>
              <a:rPr lang="fr-FR" sz="4000" dirty="0"/>
              <a:t> </a:t>
            </a:r>
            <a:r>
              <a:rPr lang="fr-FR" sz="4000" dirty="0" err="1"/>
              <a:t>dersin</a:t>
            </a:r>
            <a:r>
              <a:rPr lang="fr-FR" sz="4000" dirty="0"/>
              <a:t> </a:t>
            </a:r>
            <a:r>
              <a:rPr lang="fr-FR" sz="4000" dirty="0" err="1"/>
              <a:t>dışına</a:t>
            </a:r>
            <a:r>
              <a:rPr lang="fr-FR" sz="4000" dirty="0"/>
              <a:t> </a:t>
            </a:r>
            <a:r>
              <a:rPr lang="fr-FR" sz="4000" dirty="0" err="1"/>
              <a:t>itmesi</a:t>
            </a:r>
            <a:r>
              <a:rPr lang="fr-FR" sz="4000" dirty="0"/>
              <a:t>.</a:t>
            </a:r>
          </a:p>
          <a:p>
            <a:r>
              <a:rPr lang="fr-FR" sz="4000" dirty="0"/>
              <a:t>• </a:t>
            </a:r>
            <a:r>
              <a:rPr lang="fr-FR" sz="4000" dirty="0" err="1"/>
              <a:t>İşlenen</a:t>
            </a:r>
            <a:r>
              <a:rPr lang="fr-FR" sz="4000" dirty="0"/>
              <a:t> </a:t>
            </a:r>
            <a:r>
              <a:rPr lang="fr-FR" sz="4000" dirty="0" err="1"/>
              <a:t>konularda</a:t>
            </a:r>
            <a:r>
              <a:rPr lang="fr-FR" sz="4000" dirty="0"/>
              <a:t> </a:t>
            </a:r>
            <a:r>
              <a:rPr lang="fr-FR" sz="4000" dirty="0" err="1"/>
              <a:t>kendisi</a:t>
            </a:r>
            <a:r>
              <a:rPr lang="fr-FR" sz="4000" dirty="0"/>
              <a:t> </a:t>
            </a:r>
            <a:r>
              <a:rPr lang="fr-FR" sz="4000" dirty="0" err="1"/>
              <a:t>için</a:t>
            </a:r>
            <a:r>
              <a:rPr lang="fr-FR" sz="4000" dirty="0"/>
              <a:t> </a:t>
            </a:r>
            <a:r>
              <a:rPr lang="fr-FR" sz="4000" dirty="0" err="1"/>
              <a:t>kullanabileceği</a:t>
            </a:r>
            <a:r>
              <a:rPr lang="fr-FR" sz="4000" dirty="0"/>
              <a:t> </a:t>
            </a:r>
            <a:r>
              <a:rPr lang="fr-FR" sz="4000" dirty="0" err="1"/>
              <a:t>bir</a:t>
            </a:r>
            <a:r>
              <a:rPr lang="fr-FR" sz="4000" dirty="0"/>
              <a:t> </a:t>
            </a:r>
            <a:r>
              <a:rPr lang="fr-FR" sz="4000" dirty="0" err="1"/>
              <a:t>çıkar</a:t>
            </a:r>
            <a:r>
              <a:rPr lang="fr-FR" sz="4000" dirty="0"/>
              <a:t> </a:t>
            </a:r>
            <a:r>
              <a:rPr lang="fr-FR" sz="4000" dirty="0" err="1"/>
              <a:t>görmemesi</a:t>
            </a:r>
            <a:r>
              <a:rPr lang="fr-FR" sz="4000" dirty="0"/>
              <a:t>.</a:t>
            </a:r>
          </a:p>
          <a:p>
            <a:r>
              <a:rPr lang="fr-FR" sz="4000" dirty="0"/>
              <a:t>• </a:t>
            </a:r>
            <a:r>
              <a:rPr lang="fr-FR" sz="4000" dirty="0" err="1"/>
              <a:t>Öğretmenin</a:t>
            </a:r>
            <a:r>
              <a:rPr lang="fr-FR" sz="4000" dirty="0"/>
              <a:t> </a:t>
            </a:r>
            <a:r>
              <a:rPr lang="fr-FR" sz="4000" dirty="0" err="1"/>
              <a:t>mesajlarına</a:t>
            </a:r>
            <a:r>
              <a:rPr lang="fr-FR" sz="4000" dirty="0"/>
              <a:t> </a:t>
            </a:r>
            <a:r>
              <a:rPr lang="fr-FR" sz="4000" dirty="0" err="1"/>
              <a:t>tepkiler</a:t>
            </a:r>
            <a:r>
              <a:rPr lang="fr-FR" sz="4000" dirty="0"/>
              <a:t> </a:t>
            </a:r>
            <a:r>
              <a:rPr lang="fr-FR" sz="4000" dirty="0" err="1"/>
              <a:t>verme</a:t>
            </a:r>
            <a:r>
              <a:rPr lang="fr-FR" sz="4000" dirty="0"/>
              <a:t> </a:t>
            </a:r>
            <a:r>
              <a:rPr lang="fr-FR" sz="4000" dirty="0" err="1"/>
              <a:t>sorumluluğundan</a:t>
            </a:r>
            <a:r>
              <a:rPr lang="fr-FR" sz="4000" dirty="0"/>
              <a:t> </a:t>
            </a:r>
            <a:r>
              <a:rPr lang="fr-FR" sz="4000" dirty="0" err="1"/>
              <a:t>kaçması</a:t>
            </a:r>
            <a:r>
              <a:rPr lang="fr-FR" sz="4000" dirty="0"/>
              <a:t>.</a:t>
            </a:r>
          </a:p>
          <a:p>
            <a:r>
              <a:rPr lang="fr-FR" sz="4000" b="1" dirty="0" err="1">
                <a:solidFill>
                  <a:srgbClr val="FF0000"/>
                </a:solidFill>
              </a:rPr>
              <a:t>Öğretme-öğrenme</a:t>
            </a:r>
            <a:r>
              <a:rPr lang="fr-FR" sz="4000" b="1" dirty="0">
                <a:solidFill>
                  <a:srgbClr val="FF0000"/>
                </a:solidFill>
              </a:rPr>
              <a:t> </a:t>
            </a:r>
            <a:r>
              <a:rPr lang="fr-FR" sz="4000" b="1" dirty="0" err="1">
                <a:solidFill>
                  <a:srgbClr val="FF0000"/>
                </a:solidFill>
              </a:rPr>
              <a:t>ortamı</a:t>
            </a:r>
            <a:r>
              <a:rPr lang="fr-FR" sz="4000" b="1" dirty="0">
                <a:solidFill>
                  <a:srgbClr val="FF0000"/>
                </a:solidFill>
              </a:rPr>
              <a:t> </a:t>
            </a:r>
            <a:r>
              <a:rPr lang="fr-FR" sz="4000" b="1" dirty="0" err="1">
                <a:solidFill>
                  <a:srgbClr val="FF0000"/>
                </a:solidFill>
              </a:rPr>
              <a:t>olarak</a:t>
            </a:r>
            <a:r>
              <a:rPr lang="fr-FR" sz="4000" b="1" dirty="0">
                <a:solidFill>
                  <a:srgbClr val="FF0000"/>
                </a:solidFill>
              </a:rPr>
              <a:t> </a:t>
            </a:r>
            <a:r>
              <a:rPr lang="fr-FR" sz="4000" b="1" dirty="0" err="1">
                <a:solidFill>
                  <a:srgbClr val="FF0000"/>
                </a:solidFill>
              </a:rPr>
              <a:t>sınıfın</a:t>
            </a:r>
            <a:r>
              <a:rPr lang="fr-FR" sz="4000" b="1" dirty="0">
                <a:solidFill>
                  <a:srgbClr val="FF0000"/>
                </a:solidFill>
              </a:rPr>
              <a:t>;</a:t>
            </a:r>
          </a:p>
          <a:p>
            <a:r>
              <a:rPr lang="fr-FR" sz="4000" dirty="0"/>
              <a:t>• </a:t>
            </a:r>
            <a:r>
              <a:rPr lang="fr-FR" sz="4000" dirty="0" err="1"/>
              <a:t>Öğrenci</a:t>
            </a:r>
            <a:r>
              <a:rPr lang="fr-FR" sz="4000" dirty="0"/>
              <a:t> </a:t>
            </a:r>
            <a:r>
              <a:rPr lang="fr-FR" sz="4000" dirty="0" err="1"/>
              <a:t>sayısının</a:t>
            </a:r>
            <a:r>
              <a:rPr lang="fr-FR" sz="4000" dirty="0"/>
              <a:t> </a:t>
            </a:r>
            <a:r>
              <a:rPr lang="fr-FR" sz="4000" dirty="0" err="1"/>
              <a:t>kalabalık</a:t>
            </a:r>
            <a:r>
              <a:rPr lang="fr-FR" sz="4000" dirty="0"/>
              <a:t> </a:t>
            </a:r>
            <a:r>
              <a:rPr lang="fr-FR" sz="4000" dirty="0" err="1"/>
              <a:t>olması</a:t>
            </a:r>
            <a:r>
              <a:rPr lang="fr-FR" sz="4000" dirty="0"/>
              <a:t>.</a:t>
            </a:r>
          </a:p>
          <a:p>
            <a:r>
              <a:rPr lang="fr-FR" sz="4000" dirty="0"/>
              <a:t>• </a:t>
            </a:r>
            <a:r>
              <a:rPr lang="fr-FR" sz="4000" dirty="0" err="1"/>
              <a:t>Oturma</a:t>
            </a:r>
            <a:r>
              <a:rPr lang="fr-FR" sz="4000" dirty="0"/>
              <a:t> </a:t>
            </a:r>
            <a:r>
              <a:rPr lang="fr-FR" sz="4000" dirty="0" err="1"/>
              <a:t>yerleri</a:t>
            </a:r>
            <a:r>
              <a:rPr lang="fr-FR" sz="4000" dirty="0"/>
              <a:t> </a:t>
            </a:r>
            <a:r>
              <a:rPr lang="fr-FR" sz="4000" dirty="0" err="1"/>
              <a:t>ve</a:t>
            </a:r>
            <a:r>
              <a:rPr lang="fr-FR" sz="4000" dirty="0"/>
              <a:t> </a:t>
            </a:r>
            <a:r>
              <a:rPr lang="fr-FR" sz="4000" dirty="0" err="1"/>
              <a:t>oturma</a:t>
            </a:r>
            <a:r>
              <a:rPr lang="fr-FR" sz="4000" dirty="0"/>
              <a:t> </a:t>
            </a:r>
            <a:r>
              <a:rPr lang="fr-FR" sz="4000" dirty="0" err="1"/>
              <a:t>düzeninin</a:t>
            </a:r>
            <a:r>
              <a:rPr lang="fr-FR" sz="4000" dirty="0"/>
              <a:t> </a:t>
            </a:r>
            <a:r>
              <a:rPr lang="fr-FR" sz="4000" dirty="0" err="1"/>
              <a:t>rahatsızlık</a:t>
            </a:r>
            <a:r>
              <a:rPr lang="fr-FR" sz="4000" dirty="0"/>
              <a:t> </a:t>
            </a:r>
            <a:r>
              <a:rPr lang="fr-FR" sz="4000" dirty="0" err="1"/>
              <a:t>vermesi</a:t>
            </a:r>
            <a:r>
              <a:rPr lang="fr-FR" sz="4000" dirty="0"/>
              <a:t>.</a:t>
            </a:r>
          </a:p>
          <a:p>
            <a:r>
              <a:rPr lang="fr-FR" sz="4000" dirty="0"/>
              <a:t>• </a:t>
            </a:r>
            <a:r>
              <a:rPr lang="fr-FR" sz="4000" dirty="0" err="1"/>
              <a:t>Havasız</a:t>
            </a:r>
            <a:r>
              <a:rPr lang="fr-FR" sz="4000" dirty="0"/>
              <a:t>, pis, </a:t>
            </a:r>
            <a:r>
              <a:rPr lang="fr-FR" sz="4000" dirty="0" err="1"/>
              <a:t>rutubetli</a:t>
            </a:r>
            <a:r>
              <a:rPr lang="fr-FR" sz="4000" dirty="0"/>
              <a:t>, </a:t>
            </a:r>
            <a:r>
              <a:rPr lang="fr-FR" sz="4000" dirty="0" err="1"/>
              <a:t>ışıksız</a:t>
            </a:r>
            <a:r>
              <a:rPr lang="fr-FR" sz="4000" dirty="0"/>
              <a:t>, </a:t>
            </a:r>
            <a:r>
              <a:rPr lang="fr-FR" sz="4000" dirty="0" err="1"/>
              <a:t>soğuk</a:t>
            </a:r>
            <a:r>
              <a:rPr lang="fr-FR" sz="4000" dirty="0"/>
              <a:t> </a:t>
            </a:r>
            <a:r>
              <a:rPr lang="fr-FR" sz="4000" dirty="0" err="1"/>
              <a:t>ya</a:t>
            </a:r>
            <a:r>
              <a:rPr lang="fr-FR" sz="4000" dirty="0"/>
              <a:t> da </a:t>
            </a:r>
            <a:r>
              <a:rPr lang="fr-FR" sz="4000" dirty="0" err="1"/>
              <a:t>aşırı</a:t>
            </a:r>
            <a:r>
              <a:rPr lang="fr-FR" sz="4000" dirty="0"/>
              <a:t> </a:t>
            </a:r>
            <a:r>
              <a:rPr lang="fr-FR" sz="4000" dirty="0" err="1"/>
              <a:t>sıcak</a:t>
            </a:r>
            <a:r>
              <a:rPr lang="fr-FR" sz="4000" dirty="0"/>
              <a:t> </a:t>
            </a:r>
            <a:r>
              <a:rPr lang="fr-FR" sz="4000" dirty="0" err="1"/>
              <a:t>olması</a:t>
            </a:r>
            <a:endParaRPr lang="fr-FR" sz="4000" dirty="0"/>
          </a:p>
        </p:txBody>
      </p:sp>
    </p:spTree>
    <p:extLst>
      <p:ext uri="{BB962C8B-B14F-4D97-AF65-F5344CB8AC3E}">
        <p14:creationId xmlns:p14="http://schemas.microsoft.com/office/powerpoint/2010/main" val="2778761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02158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TotalTime>
  <Words>2479</Words>
  <Application>Microsoft Office PowerPoint</Application>
  <PresentationFormat>Geniş ekran</PresentationFormat>
  <Paragraphs>125</Paragraphs>
  <Slides>30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30</vt:i4>
      </vt:variant>
    </vt:vector>
  </HeadingPairs>
  <TitlesOfParts>
    <vt:vector size="36" baseType="lpstr">
      <vt:lpstr>Arial</vt:lpstr>
      <vt:lpstr>Calibri</vt:lpstr>
      <vt:lpstr>Calibri Light</vt:lpstr>
      <vt:lpstr>Minion Pro</vt:lpstr>
      <vt:lpstr>Myriad Pro</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acer</cp:lastModifiedBy>
  <cp:revision>16</cp:revision>
  <dcterms:created xsi:type="dcterms:W3CDTF">2019-12-01T10:26:32Z</dcterms:created>
  <dcterms:modified xsi:type="dcterms:W3CDTF">2020-01-19T09:55:48Z</dcterms:modified>
</cp:coreProperties>
</file>